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58" r:id="rId5"/>
    <p:sldId id="260" r:id="rId6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39"/>
    <p:restoredTop sz="97155"/>
  </p:normalViewPr>
  <p:slideViewPr>
    <p:cSldViewPr snapToGrid="0" snapToObjects="1">
      <p:cViewPr varScale="1">
        <p:scale>
          <a:sx n="128" d="100"/>
          <a:sy n="128" d="100"/>
        </p:scale>
        <p:origin x="9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25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073375-64FD-C44B-BB8F-2DB132DCAC50}" type="doc">
      <dgm:prSet loTypeId="urn:microsoft.com/office/officeart/2008/layout/CaptionedPicture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862CDE-E778-C347-AABD-30A4531CCFB7}">
      <dgm:prSet phldrT="[Text]"/>
      <dgm:spPr/>
      <dgm:t>
        <a:bodyPr/>
        <a:lstStyle/>
        <a:p>
          <a:pPr rtl="0"/>
          <a:r>
            <a:rPr lang="en-US" dirty="0"/>
            <a:t>1994-2009</a:t>
          </a:r>
        </a:p>
      </dgm:t>
    </dgm:pt>
    <dgm:pt modelId="{EBF8B707-8F85-B642-839D-3FE2E5BD09E6}" type="parTrans" cxnId="{F8676A5E-494D-0845-9815-14CEC07283D6}">
      <dgm:prSet/>
      <dgm:spPr/>
      <dgm:t>
        <a:bodyPr/>
        <a:lstStyle/>
        <a:p>
          <a:endParaRPr lang="en-US"/>
        </a:p>
      </dgm:t>
    </dgm:pt>
    <dgm:pt modelId="{DA169E87-E3CF-E342-81DA-5EFC42D49014}" type="sibTrans" cxnId="{F8676A5E-494D-0845-9815-14CEC07283D6}">
      <dgm:prSet/>
      <dgm:spPr/>
      <dgm:t>
        <a:bodyPr/>
        <a:lstStyle/>
        <a:p>
          <a:endParaRPr lang="en-US"/>
        </a:p>
      </dgm:t>
    </dgm:pt>
    <dgm:pt modelId="{8B20983F-520F-004F-862C-A9DD19D31336}">
      <dgm:prSet phldrT="[Text]"/>
      <dgm:spPr/>
      <dgm:t>
        <a:bodyPr/>
        <a:lstStyle/>
        <a:p>
          <a:pPr rtl="0"/>
          <a:r>
            <a:rPr lang="en-US" dirty="0"/>
            <a:t>ER</a:t>
          </a:r>
        </a:p>
      </dgm:t>
    </dgm:pt>
    <dgm:pt modelId="{0A4BF39B-2248-AC40-BFCB-1613DF141536}" type="parTrans" cxnId="{8D54016E-60CC-5D45-B3BA-86FF8A2BAD8D}">
      <dgm:prSet/>
      <dgm:spPr/>
      <dgm:t>
        <a:bodyPr/>
        <a:lstStyle/>
        <a:p>
          <a:endParaRPr lang="en-US"/>
        </a:p>
      </dgm:t>
    </dgm:pt>
    <dgm:pt modelId="{AE685F9A-A3D5-134E-A4DF-F2AE60C43111}" type="sibTrans" cxnId="{8D54016E-60CC-5D45-B3BA-86FF8A2BAD8D}">
      <dgm:prSet/>
      <dgm:spPr/>
      <dgm:t>
        <a:bodyPr/>
        <a:lstStyle/>
        <a:p>
          <a:endParaRPr lang="en-US"/>
        </a:p>
      </dgm:t>
    </dgm:pt>
    <dgm:pt modelId="{AAA3D62F-4B55-C940-ACCC-BEE8097E0F00}">
      <dgm:prSet phldrT="[Text]"/>
      <dgm:spPr/>
      <dgm:t>
        <a:bodyPr/>
        <a:lstStyle/>
        <a:p>
          <a:pPr rtl="0"/>
          <a:r>
            <a:rPr lang="en-US" dirty="0"/>
            <a:t>2001-2010</a:t>
          </a:r>
        </a:p>
      </dgm:t>
    </dgm:pt>
    <dgm:pt modelId="{98FCEF8C-6BEF-E146-9E08-BCC34DA67779}" type="parTrans" cxnId="{B4CC8B64-1203-7A42-94B3-2C7855040EB9}">
      <dgm:prSet/>
      <dgm:spPr/>
      <dgm:t>
        <a:bodyPr/>
        <a:lstStyle/>
        <a:p>
          <a:endParaRPr lang="en-US"/>
        </a:p>
      </dgm:t>
    </dgm:pt>
    <dgm:pt modelId="{8E9E41CE-AB15-F54F-BE7E-6A7537191E9A}" type="sibTrans" cxnId="{B4CC8B64-1203-7A42-94B3-2C7855040EB9}">
      <dgm:prSet/>
      <dgm:spPr/>
      <dgm:t>
        <a:bodyPr/>
        <a:lstStyle/>
        <a:p>
          <a:endParaRPr lang="en-US"/>
        </a:p>
      </dgm:t>
    </dgm:pt>
    <dgm:pt modelId="{2A48538B-13AD-764D-8574-8206D8B6CEF8}">
      <dgm:prSet phldrT="[Text]"/>
      <dgm:spPr/>
      <dgm:t>
        <a:bodyPr/>
        <a:lstStyle/>
        <a:p>
          <a:pPr rtl="0"/>
          <a:r>
            <a:rPr lang="en-US" dirty="0"/>
            <a:t>Scrubs</a:t>
          </a:r>
        </a:p>
      </dgm:t>
    </dgm:pt>
    <dgm:pt modelId="{ABA9EAE3-FA64-9E4C-989E-95926F6189EC}" type="parTrans" cxnId="{8FB11B2F-7D9F-9F45-9972-38E3892A4C25}">
      <dgm:prSet/>
      <dgm:spPr/>
      <dgm:t>
        <a:bodyPr/>
        <a:lstStyle/>
        <a:p>
          <a:endParaRPr lang="en-US"/>
        </a:p>
      </dgm:t>
    </dgm:pt>
    <dgm:pt modelId="{E6520264-DB10-4047-9B77-2074E4036A2D}" type="sibTrans" cxnId="{8FB11B2F-7D9F-9F45-9972-38E3892A4C25}">
      <dgm:prSet/>
      <dgm:spPr/>
      <dgm:t>
        <a:bodyPr/>
        <a:lstStyle/>
        <a:p>
          <a:endParaRPr lang="en-US"/>
        </a:p>
      </dgm:t>
    </dgm:pt>
    <dgm:pt modelId="{F43FF0D8-B28C-C044-AC74-8A931D35A45F}">
      <dgm:prSet phldrT="[Text]"/>
      <dgm:spPr/>
      <dgm:t>
        <a:bodyPr/>
        <a:lstStyle/>
        <a:p>
          <a:pPr rtl="0"/>
          <a:r>
            <a:rPr lang="en-US" dirty="0"/>
            <a:t>2004-2012</a:t>
          </a:r>
        </a:p>
      </dgm:t>
    </dgm:pt>
    <dgm:pt modelId="{93AA6D25-0B88-D947-8BF6-1B860F15930D}" type="parTrans" cxnId="{FDFCD584-7A30-5F41-BCD5-CE12CFEA483B}">
      <dgm:prSet/>
      <dgm:spPr/>
      <dgm:t>
        <a:bodyPr/>
        <a:lstStyle/>
        <a:p>
          <a:endParaRPr lang="en-US"/>
        </a:p>
      </dgm:t>
    </dgm:pt>
    <dgm:pt modelId="{E3FC077A-4D51-5846-BF2E-5D1F51EC031D}" type="sibTrans" cxnId="{FDFCD584-7A30-5F41-BCD5-CE12CFEA483B}">
      <dgm:prSet/>
      <dgm:spPr/>
      <dgm:t>
        <a:bodyPr/>
        <a:lstStyle/>
        <a:p>
          <a:endParaRPr lang="en-US"/>
        </a:p>
      </dgm:t>
    </dgm:pt>
    <dgm:pt modelId="{21C8AC0E-AE44-3649-928A-39866D93BD99}">
      <dgm:prSet phldrT="[Text]"/>
      <dgm:spPr/>
      <dgm:t>
        <a:bodyPr/>
        <a:lstStyle/>
        <a:p>
          <a:pPr rtl="0"/>
          <a:r>
            <a:rPr lang="en-US" dirty="0"/>
            <a:t>House</a:t>
          </a:r>
        </a:p>
      </dgm:t>
    </dgm:pt>
    <dgm:pt modelId="{FF8F900A-17E4-1247-8FE8-626547E69506}" type="parTrans" cxnId="{A7E25BC6-7260-FA4B-8B5F-EC2B477503F6}">
      <dgm:prSet/>
      <dgm:spPr/>
      <dgm:t>
        <a:bodyPr/>
        <a:lstStyle/>
        <a:p>
          <a:endParaRPr lang="en-US"/>
        </a:p>
      </dgm:t>
    </dgm:pt>
    <dgm:pt modelId="{53CE03C1-F2BF-2140-B77C-BD279F293BD5}" type="sibTrans" cxnId="{A7E25BC6-7260-FA4B-8B5F-EC2B477503F6}">
      <dgm:prSet/>
      <dgm:spPr/>
      <dgm:t>
        <a:bodyPr/>
        <a:lstStyle/>
        <a:p>
          <a:endParaRPr lang="en-US"/>
        </a:p>
      </dgm:t>
    </dgm:pt>
    <dgm:pt modelId="{014B3356-CDAD-DC45-B744-D467186414FC}">
      <dgm:prSet/>
      <dgm:spPr/>
      <dgm:t>
        <a:bodyPr/>
        <a:lstStyle/>
        <a:p>
          <a:pPr rtl="0"/>
          <a:r>
            <a:rPr lang="en-US" dirty="0"/>
            <a:t>2005-today</a:t>
          </a:r>
        </a:p>
      </dgm:t>
    </dgm:pt>
    <dgm:pt modelId="{C86AEE4E-D9FA-BE43-9B3A-E3D72050D4C7}" type="parTrans" cxnId="{BE276580-0525-1C40-8B94-67E5B92A9D4D}">
      <dgm:prSet/>
      <dgm:spPr/>
      <dgm:t>
        <a:bodyPr/>
        <a:lstStyle/>
        <a:p>
          <a:endParaRPr lang="en-US"/>
        </a:p>
      </dgm:t>
    </dgm:pt>
    <dgm:pt modelId="{5D82EB0F-3B98-574F-91A4-9C9AEAE516D0}" type="sibTrans" cxnId="{BE276580-0525-1C40-8B94-67E5B92A9D4D}">
      <dgm:prSet/>
      <dgm:spPr/>
      <dgm:t>
        <a:bodyPr/>
        <a:lstStyle/>
        <a:p>
          <a:endParaRPr lang="en-US"/>
        </a:p>
      </dgm:t>
    </dgm:pt>
    <dgm:pt modelId="{737EFDB3-E735-D547-BC21-2DAFC2262E88}">
      <dgm:prSet/>
      <dgm:spPr/>
      <dgm:t>
        <a:bodyPr/>
        <a:lstStyle/>
        <a:p>
          <a:pPr rtl="0"/>
          <a:r>
            <a:rPr lang="en-US" dirty="0"/>
            <a:t>The good doctor</a:t>
          </a:r>
        </a:p>
      </dgm:t>
    </dgm:pt>
    <dgm:pt modelId="{7795621A-29F0-CF44-81C3-3CE84AE02CD5}" type="parTrans" cxnId="{485C0863-B3A0-9B49-8B65-D806C69669FC}">
      <dgm:prSet/>
      <dgm:spPr/>
      <dgm:t>
        <a:bodyPr/>
        <a:lstStyle/>
        <a:p>
          <a:endParaRPr lang="en-US"/>
        </a:p>
      </dgm:t>
    </dgm:pt>
    <dgm:pt modelId="{186A7B9F-42B1-8C4C-B709-3F384D5D9009}" type="sibTrans" cxnId="{485C0863-B3A0-9B49-8B65-D806C69669FC}">
      <dgm:prSet/>
      <dgm:spPr/>
      <dgm:t>
        <a:bodyPr/>
        <a:lstStyle/>
        <a:p>
          <a:endParaRPr lang="en-US"/>
        </a:p>
      </dgm:t>
    </dgm:pt>
    <dgm:pt modelId="{2D373E7E-CED1-0345-BD0B-076BE2EE2B9D}">
      <dgm:prSet/>
      <dgm:spPr/>
      <dgm:t>
        <a:bodyPr/>
        <a:lstStyle/>
        <a:p>
          <a:r>
            <a:rPr lang="en-US" dirty="0"/>
            <a:t>Grey's anatomy</a:t>
          </a:r>
        </a:p>
      </dgm:t>
    </dgm:pt>
    <dgm:pt modelId="{1EF63AC8-FA42-B84C-A808-7292E2F58359}" type="parTrans" cxnId="{C73A1CE1-8D29-0D4A-B89F-691186FC129C}">
      <dgm:prSet/>
      <dgm:spPr/>
      <dgm:t>
        <a:bodyPr/>
        <a:lstStyle/>
        <a:p>
          <a:endParaRPr lang="en-US"/>
        </a:p>
      </dgm:t>
    </dgm:pt>
    <dgm:pt modelId="{42385AA4-6AF3-3A4B-9F5F-0B0DE16A5B09}" type="sibTrans" cxnId="{C73A1CE1-8D29-0D4A-B89F-691186FC129C}">
      <dgm:prSet/>
      <dgm:spPr/>
      <dgm:t>
        <a:bodyPr/>
        <a:lstStyle/>
        <a:p>
          <a:endParaRPr lang="en-US"/>
        </a:p>
      </dgm:t>
    </dgm:pt>
    <dgm:pt modelId="{E6BBBD32-17AF-754A-B7CB-B1C76EDC5CBA}">
      <dgm:prSet/>
      <dgm:spPr/>
      <dgm:t>
        <a:bodyPr/>
        <a:lstStyle/>
        <a:p>
          <a:pPr rtl="0"/>
          <a:r>
            <a:rPr lang="en-US" dirty="0"/>
            <a:t>2017-today</a:t>
          </a:r>
        </a:p>
      </dgm:t>
    </dgm:pt>
    <dgm:pt modelId="{3E3EB262-369D-4D45-94DA-2E1AD5913B82}" type="parTrans" cxnId="{F23FAF54-7325-1340-A165-82315A8B9590}">
      <dgm:prSet/>
      <dgm:spPr/>
      <dgm:t>
        <a:bodyPr/>
        <a:lstStyle/>
        <a:p>
          <a:endParaRPr lang="en-US"/>
        </a:p>
      </dgm:t>
    </dgm:pt>
    <dgm:pt modelId="{C132E9C6-5A36-E847-B700-E1EDC4E05731}" type="sibTrans" cxnId="{F23FAF54-7325-1340-A165-82315A8B9590}">
      <dgm:prSet/>
      <dgm:spPr/>
      <dgm:t>
        <a:bodyPr/>
        <a:lstStyle/>
        <a:p>
          <a:endParaRPr lang="en-US"/>
        </a:p>
      </dgm:t>
    </dgm:pt>
    <dgm:pt modelId="{46C09A4C-6706-AE4B-9516-28A782F7BEC3}" type="pres">
      <dgm:prSet presAssocID="{22073375-64FD-C44B-BB8F-2DB132DCAC50}" presName="Name0" presStyleCnt="0">
        <dgm:presLayoutVars>
          <dgm:chMax/>
          <dgm:chPref/>
          <dgm:dir/>
        </dgm:presLayoutVars>
      </dgm:prSet>
      <dgm:spPr/>
    </dgm:pt>
    <dgm:pt modelId="{3A0E0C02-B4C1-2F40-96C4-93FCACAC5D14}" type="pres">
      <dgm:prSet presAssocID="{85862CDE-E778-C347-AABD-30A4531CCFB7}" presName="composite" presStyleCnt="0">
        <dgm:presLayoutVars>
          <dgm:chMax val="1"/>
          <dgm:chPref val="1"/>
        </dgm:presLayoutVars>
      </dgm:prSet>
      <dgm:spPr/>
    </dgm:pt>
    <dgm:pt modelId="{CEDF685D-A872-4741-88F6-C8C69C520EF5}" type="pres">
      <dgm:prSet presAssocID="{85862CDE-E778-C347-AABD-30A4531CCFB7}" presName="Accent" presStyleLbl="trAlignAcc1" presStyleIdx="0" presStyleCnt="5" custScaleY="126225">
        <dgm:presLayoutVars>
          <dgm:chMax val="0"/>
          <dgm:chPref val="0"/>
        </dgm:presLayoutVars>
      </dgm:prSet>
      <dgm:spPr/>
    </dgm:pt>
    <dgm:pt modelId="{C832F223-1E0C-014D-84AC-2780527D9DA6}" type="pres">
      <dgm:prSet presAssocID="{85862CDE-E778-C347-AABD-30A4531CCFB7}" presName="Image" presStyleLbl="alignImgPlace1" presStyleIdx="0" presStyleCnt="5" custScaleY="139379">
        <dgm:presLayoutVars>
          <dgm:chMax val="0"/>
          <dgm:chPref val="0"/>
        </dgm:presLayoutVars>
      </dgm:prSet>
      <dgm:spPr>
        <a:blipFill rotWithShape="1">
          <a:blip xmlns:r="http://schemas.openxmlformats.org/officeDocument/2006/relationships" r:embed="rId1"/>
          <a:srcRect/>
          <a:stretch>
            <a:fillRect t="-10000" b="-10000"/>
          </a:stretch>
        </a:blipFill>
      </dgm:spPr>
    </dgm:pt>
    <dgm:pt modelId="{A1407599-2DA0-D24B-B7B7-76E8B6EB4AC8}" type="pres">
      <dgm:prSet presAssocID="{85862CDE-E778-C347-AABD-30A4531CCFB7}" presName="ChildComposite" presStyleCnt="0"/>
      <dgm:spPr/>
    </dgm:pt>
    <dgm:pt modelId="{E95F75FE-ACF4-7B4A-BB7C-B3A375BCB05A}" type="pres">
      <dgm:prSet presAssocID="{85862CDE-E778-C347-AABD-30A4531CCFB7}" presName="Child" presStyleLbl="node1" presStyleIdx="0" presStyleCnt="5" custLinFactNeighborY="86645">
        <dgm:presLayoutVars>
          <dgm:chMax val="0"/>
          <dgm:chPref val="0"/>
          <dgm:bulletEnabled val="1"/>
        </dgm:presLayoutVars>
      </dgm:prSet>
      <dgm:spPr/>
    </dgm:pt>
    <dgm:pt modelId="{0470DA40-7ABF-704E-B0BB-8E379852EC36}" type="pres">
      <dgm:prSet presAssocID="{85862CDE-E778-C347-AABD-30A4531CCFB7}" presName="Parent" presStyleLbl="revTx" presStyleIdx="0" presStyleCnt="5" custLinFactY="47275" custLinFactNeighborY="100000">
        <dgm:presLayoutVars>
          <dgm:chMax val="1"/>
          <dgm:chPref val="0"/>
          <dgm:bulletEnabled val="1"/>
        </dgm:presLayoutVars>
      </dgm:prSet>
      <dgm:spPr/>
    </dgm:pt>
    <dgm:pt modelId="{CFD2AF20-33E0-D34D-BFA9-1D16DA835BC2}" type="pres">
      <dgm:prSet presAssocID="{DA169E87-E3CF-E342-81DA-5EFC42D49014}" presName="sibTrans" presStyleCnt="0"/>
      <dgm:spPr/>
    </dgm:pt>
    <dgm:pt modelId="{A29AE807-3985-1F4B-8118-81258A473B5D}" type="pres">
      <dgm:prSet presAssocID="{AAA3D62F-4B55-C940-ACCC-BEE8097E0F00}" presName="composite" presStyleCnt="0">
        <dgm:presLayoutVars>
          <dgm:chMax val="1"/>
          <dgm:chPref val="1"/>
        </dgm:presLayoutVars>
      </dgm:prSet>
      <dgm:spPr/>
    </dgm:pt>
    <dgm:pt modelId="{5D409BFB-3223-7545-9D08-7482D790EBAD}" type="pres">
      <dgm:prSet presAssocID="{AAA3D62F-4B55-C940-ACCC-BEE8097E0F00}" presName="Accent" presStyleLbl="trAlignAcc1" presStyleIdx="1" presStyleCnt="5" custScaleY="126225">
        <dgm:presLayoutVars>
          <dgm:chMax val="0"/>
          <dgm:chPref val="0"/>
        </dgm:presLayoutVars>
      </dgm:prSet>
      <dgm:spPr/>
    </dgm:pt>
    <dgm:pt modelId="{43A64851-CCBB-E041-A295-32AE6E5D06CA}" type="pres">
      <dgm:prSet presAssocID="{AAA3D62F-4B55-C940-ACCC-BEE8097E0F00}" presName="Image" presStyleLbl="alignImgPlace1" presStyleIdx="1" presStyleCnt="5" custScaleY="139379">
        <dgm:presLayoutVars>
          <dgm:chMax val="0"/>
          <dgm:chPref val="0"/>
        </dgm:presLayoutVars>
      </dgm:prSet>
      <dgm:spPr>
        <a:blipFill dpi="0" rotWithShape="1">
          <a:blip xmlns:r="http://schemas.openxmlformats.org/officeDocument/2006/relationships" r:embed="rId2"/>
          <a:srcRect/>
          <a:stretch>
            <a:fillRect l="-951" t="-75" r="951" b="-29925"/>
          </a:stretch>
        </a:blipFill>
      </dgm:spPr>
    </dgm:pt>
    <dgm:pt modelId="{F62E2BC3-D698-5F45-A7DD-9A52735B6928}" type="pres">
      <dgm:prSet presAssocID="{AAA3D62F-4B55-C940-ACCC-BEE8097E0F00}" presName="ChildComposite" presStyleCnt="0"/>
      <dgm:spPr/>
    </dgm:pt>
    <dgm:pt modelId="{A769D096-8DEC-3445-AA42-BE90D3FBF91A}" type="pres">
      <dgm:prSet presAssocID="{AAA3D62F-4B55-C940-ACCC-BEE8097E0F00}" presName="Child" presStyleLbl="node1" presStyleIdx="1" presStyleCnt="5" custLinFactNeighborY="86645">
        <dgm:presLayoutVars>
          <dgm:chMax val="0"/>
          <dgm:chPref val="0"/>
          <dgm:bulletEnabled val="1"/>
        </dgm:presLayoutVars>
      </dgm:prSet>
      <dgm:spPr/>
    </dgm:pt>
    <dgm:pt modelId="{863F5F30-A8A7-284A-8349-DA7215B32B2F}" type="pres">
      <dgm:prSet presAssocID="{AAA3D62F-4B55-C940-ACCC-BEE8097E0F00}" presName="Parent" presStyleLbl="revTx" presStyleIdx="1" presStyleCnt="5" custLinFactY="47275" custLinFactNeighborY="100000">
        <dgm:presLayoutVars>
          <dgm:chMax val="1"/>
          <dgm:chPref val="0"/>
          <dgm:bulletEnabled val="1"/>
        </dgm:presLayoutVars>
      </dgm:prSet>
      <dgm:spPr/>
    </dgm:pt>
    <dgm:pt modelId="{C6BF54F3-3C9F-1A47-8DFA-4FCD02B52004}" type="pres">
      <dgm:prSet presAssocID="{8E9E41CE-AB15-F54F-BE7E-6A7537191E9A}" presName="sibTrans" presStyleCnt="0"/>
      <dgm:spPr/>
    </dgm:pt>
    <dgm:pt modelId="{E5CC1BC1-C464-BB41-B5A3-4306F6A6F2D4}" type="pres">
      <dgm:prSet presAssocID="{F43FF0D8-B28C-C044-AC74-8A931D35A45F}" presName="composite" presStyleCnt="0">
        <dgm:presLayoutVars>
          <dgm:chMax val="1"/>
          <dgm:chPref val="1"/>
        </dgm:presLayoutVars>
      </dgm:prSet>
      <dgm:spPr/>
    </dgm:pt>
    <dgm:pt modelId="{B5385BC1-08C8-5048-8982-BAAD6AB91EE6}" type="pres">
      <dgm:prSet presAssocID="{F43FF0D8-B28C-C044-AC74-8A931D35A45F}" presName="Accent" presStyleLbl="trAlignAcc1" presStyleIdx="2" presStyleCnt="5" custScaleY="126225">
        <dgm:presLayoutVars>
          <dgm:chMax val="0"/>
          <dgm:chPref val="0"/>
        </dgm:presLayoutVars>
      </dgm:prSet>
      <dgm:spPr/>
    </dgm:pt>
    <dgm:pt modelId="{54E4AF32-EE6C-0449-ACCB-E5CEDD865DFF}" type="pres">
      <dgm:prSet presAssocID="{F43FF0D8-B28C-C044-AC74-8A931D35A45F}" presName="Image" presStyleLbl="alignImgPlace1" presStyleIdx="2" presStyleCnt="5" custScaleY="139379">
        <dgm:presLayoutVars>
          <dgm:chMax val="0"/>
          <dgm:chPref val="0"/>
        </dgm:presLayoutVars>
      </dgm:prSet>
      <dgm:spPr>
        <a:blipFill dpi="0" rotWithShape="1">
          <a:blip xmlns:r="http://schemas.openxmlformats.org/officeDocument/2006/relationships" r:embed="rId3"/>
          <a:srcRect/>
          <a:stretch>
            <a:fillRect l="1200" t="-893" r="-1200" b="-21107"/>
          </a:stretch>
        </a:blipFill>
      </dgm:spPr>
    </dgm:pt>
    <dgm:pt modelId="{0424F137-1341-F044-A952-4C4D952E2712}" type="pres">
      <dgm:prSet presAssocID="{F43FF0D8-B28C-C044-AC74-8A931D35A45F}" presName="ChildComposite" presStyleCnt="0"/>
      <dgm:spPr/>
    </dgm:pt>
    <dgm:pt modelId="{2D93500C-50DE-DA46-A230-4E30933702A0}" type="pres">
      <dgm:prSet presAssocID="{F43FF0D8-B28C-C044-AC74-8A931D35A45F}" presName="Child" presStyleLbl="node1" presStyleIdx="2" presStyleCnt="5" custLinFactNeighborY="86645">
        <dgm:presLayoutVars>
          <dgm:chMax val="0"/>
          <dgm:chPref val="0"/>
          <dgm:bulletEnabled val="1"/>
        </dgm:presLayoutVars>
      </dgm:prSet>
      <dgm:spPr/>
    </dgm:pt>
    <dgm:pt modelId="{1568D6A8-A44B-D34A-ADFC-7AEFE80F0C3D}" type="pres">
      <dgm:prSet presAssocID="{F43FF0D8-B28C-C044-AC74-8A931D35A45F}" presName="Parent" presStyleLbl="revTx" presStyleIdx="2" presStyleCnt="5" custLinFactY="47275" custLinFactNeighborY="100000">
        <dgm:presLayoutVars>
          <dgm:chMax val="1"/>
          <dgm:chPref val="0"/>
          <dgm:bulletEnabled val="1"/>
        </dgm:presLayoutVars>
      </dgm:prSet>
      <dgm:spPr/>
    </dgm:pt>
    <dgm:pt modelId="{7185BC7C-8F4A-9A43-A1A0-B3F318DA851A}" type="pres">
      <dgm:prSet presAssocID="{E3FC077A-4D51-5846-BF2E-5D1F51EC031D}" presName="sibTrans" presStyleCnt="0"/>
      <dgm:spPr/>
    </dgm:pt>
    <dgm:pt modelId="{9CE721B5-F974-0142-868D-ABF34F6BF57F}" type="pres">
      <dgm:prSet presAssocID="{014B3356-CDAD-DC45-B744-D467186414FC}" presName="composite" presStyleCnt="0">
        <dgm:presLayoutVars>
          <dgm:chMax val="1"/>
          <dgm:chPref val="1"/>
        </dgm:presLayoutVars>
      </dgm:prSet>
      <dgm:spPr/>
    </dgm:pt>
    <dgm:pt modelId="{106877F8-719D-7B4A-962C-32B5342B5384}" type="pres">
      <dgm:prSet presAssocID="{014B3356-CDAD-DC45-B744-D467186414FC}" presName="Accent" presStyleLbl="trAlignAcc1" presStyleIdx="3" presStyleCnt="5" custScaleY="126225">
        <dgm:presLayoutVars>
          <dgm:chMax val="0"/>
          <dgm:chPref val="0"/>
        </dgm:presLayoutVars>
      </dgm:prSet>
      <dgm:spPr/>
    </dgm:pt>
    <dgm:pt modelId="{39FE0F5E-5A10-E748-81DC-1352361E7448}" type="pres">
      <dgm:prSet presAssocID="{014B3356-CDAD-DC45-B744-D467186414FC}" presName="Image" presStyleLbl="alignImgPlace1" presStyleIdx="3" presStyleCnt="5" custScaleY="139379">
        <dgm:presLayoutVars>
          <dgm:chMax val="0"/>
          <dgm:chPref val="0"/>
        </dgm:presLayoutVars>
      </dgm:prSet>
      <dgm:spPr>
        <a:blipFill dpi="0" rotWithShape="1">
          <a:blip xmlns:r="http://schemas.openxmlformats.org/officeDocument/2006/relationships" r:embed="rId4"/>
          <a:srcRect/>
          <a:stretch>
            <a:fillRect l="475" t="-7985" r="-475" b="-16015"/>
          </a:stretch>
        </a:blipFill>
      </dgm:spPr>
    </dgm:pt>
    <dgm:pt modelId="{0E103DBD-A510-F74A-AC17-9E8C04868CBA}" type="pres">
      <dgm:prSet presAssocID="{014B3356-CDAD-DC45-B744-D467186414FC}" presName="ChildComposite" presStyleCnt="0"/>
      <dgm:spPr/>
    </dgm:pt>
    <dgm:pt modelId="{D034FF02-EC93-4647-BC6D-FB220C64CA00}" type="pres">
      <dgm:prSet presAssocID="{014B3356-CDAD-DC45-B744-D467186414FC}" presName="Child" presStyleLbl="node1" presStyleIdx="3" presStyleCnt="5" custLinFactNeighborY="86645">
        <dgm:presLayoutVars>
          <dgm:chMax val="0"/>
          <dgm:chPref val="0"/>
          <dgm:bulletEnabled val="1"/>
        </dgm:presLayoutVars>
      </dgm:prSet>
      <dgm:spPr/>
    </dgm:pt>
    <dgm:pt modelId="{1D01FC92-EB72-6044-BB00-8E88482C20D2}" type="pres">
      <dgm:prSet presAssocID="{014B3356-CDAD-DC45-B744-D467186414FC}" presName="Parent" presStyleLbl="revTx" presStyleIdx="3" presStyleCnt="5" custLinFactY="47275" custLinFactNeighborY="100000">
        <dgm:presLayoutVars>
          <dgm:chMax val="1"/>
          <dgm:chPref val="0"/>
          <dgm:bulletEnabled val="1"/>
        </dgm:presLayoutVars>
      </dgm:prSet>
      <dgm:spPr/>
    </dgm:pt>
    <dgm:pt modelId="{EC19440A-FCAF-8D48-9923-E15A2E0038AF}" type="pres">
      <dgm:prSet presAssocID="{5D82EB0F-3B98-574F-91A4-9C9AEAE516D0}" presName="sibTrans" presStyleCnt="0"/>
      <dgm:spPr/>
    </dgm:pt>
    <dgm:pt modelId="{B62BAB46-29F9-514C-BCB0-111DD277E218}" type="pres">
      <dgm:prSet presAssocID="{E6BBBD32-17AF-754A-B7CB-B1C76EDC5CBA}" presName="composite" presStyleCnt="0">
        <dgm:presLayoutVars>
          <dgm:chMax val="1"/>
          <dgm:chPref val="1"/>
        </dgm:presLayoutVars>
      </dgm:prSet>
      <dgm:spPr/>
    </dgm:pt>
    <dgm:pt modelId="{9B29DD50-6526-034D-8755-7D9BD92CF30A}" type="pres">
      <dgm:prSet presAssocID="{E6BBBD32-17AF-754A-B7CB-B1C76EDC5CBA}" presName="Accent" presStyleLbl="trAlignAcc1" presStyleIdx="4" presStyleCnt="5" custScaleY="126225">
        <dgm:presLayoutVars>
          <dgm:chMax val="0"/>
          <dgm:chPref val="0"/>
        </dgm:presLayoutVars>
      </dgm:prSet>
      <dgm:spPr/>
    </dgm:pt>
    <dgm:pt modelId="{1A855E41-E0AD-564D-B0F7-D834F24D51B4}" type="pres">
      <dgm:prSet presAssocID="{E6BBBD32-17AF-754A-B7CB-B1C76EDC5CBA}" presName="Image" presStyleLbl="alignImgPlace1" presStyleIdx="4" presStyleCnt="5" custScaleY="139379">
        <dgm:presLayoutVars>
          <dgm:chMax val="0"/>
          <dgm:chPref val="0"/>
        </dgm:presLayoutVars>
      </dgm:prSet>
      <dgm:spPr>
        <a:blipFill dpi="0" rotWithShape="1">
          <a:blip xmlns:r="http://schemas.openxmlformats.org/officeDocument/2006/relationships" r:embed="rId5"/>
          <a:srcRect/>
          <a:stretch>
            <a:fillRect l="951" t="-26144" r="-951" b="144"/>
          </a:stretch>
        </a:blipFill>
      </dgm:spPr>
    </dgm:pt>
    <dgm:pt modelId="{561196B9-7049-634B-B1C4-F47A8229CE9D}" type="pres">
      <dgm:prSet presAssocID="{E6BBBD32-17AF-754A-B7CB-B1C76EDC5CBA}" presName="ChildComposite" presStyleCnt="0"/>
      <dgm:spPr/>
    </dgm:pt>
    <dgm:pt modelId="{C86CB2F2-A7F1-6842-85CD-DF60AF031E3D}" type="pres">
      <dgm:prSet presAssocID="{E6BBBD32-17AF-754A-B7CB-B1C76EDC5CBA}" presName="Child" presStyleLbl="node1" presStyleIdx="4" presStyleCnt="5" custLinFactNeighborY="86645">
        <dgm:presLayoutVars>
          <dgm:chMax val="0"/>
          <dgm:chPref val="0"/>
          <dgm:bulletEnabled val="1"/>
        </dgm:presLayoutVars>
      </dgm:prSet>
      <dgm:spPr/>
    </dgm:pt>
    <dgm:pt modelId="{DCE5BDC1-6512-FD44-82D3-67E5BA40DAC3}" type="pres">
      <dgm:prSet presAssocID="{E6BBBD32-17AF-754A-B7CB-B1C76EDC5CBA}" presName="Parent" presStyleLbl="revTx" presStyleIdx="4" presStyleCnt="5" custLinFactY="47275" custLinFactNeighborY="100000">
        <dgm:presLayoutVars>
          <dgm:chMax val="1"/>
          <dgm:chPref val="0"/>
          <dgm:bulletEnabled val="1"/>
        </dgm:presLayoutVars>
      </dgm:prSet>
      <dgm:spPr/>
    </dgm:pt>
  </dgm:ptLst>
  <dgm:cxnLst>
    <dgm:cxn modelId="{8FB11B2F-7D9F-9F45-9972-38E3892A4C25}" srcId="{AAA3D62F-4B55-C940-ACCC-BEE8097E0F00}" destId="{2A48538B-13AD-764D-8574-8206D8B6CEF8}" srcOrd="0" destOrd="0" parTransId="{ABA9EAE3-FA64-9E4C-989E-95926F6189EC}" sibTransId="{E6520264-DB10-4047-9B77-2074E4036A2D}"/>
    <dgm:cxn modelId="{E8B34639-A109-9C4E-A622-B58814DC4D10}" type="presOf" srcId="{2D373E7E-CED1-0345-BD0B-076BE2EE2B9D}" destId="{D034FF02-EC93-4647-BC6D-FB220C64CA00}" srcOrd="0" destOrd="0" presId="urn:microsoft.com/office/officeart/2008/layout/CaptionedPictures"/>
    <dgm:cxn modelId="{F23FAF54-7325-1340-A165-82315A8B9590}" srcId="{22073375-64FD-C44B-BB8F-2DB132DCAC50}" destId="{E6BBBD32-17AF-754A-B7CB-B1C76EDC5CBA}" srcOrd="4" destOrd="0" parTransId="{3E3EB262-369D-4D45-94DA-2E1AD5913B82}" sibTransId="{C132E9C6-5A36-E847-B700-E1EDC4E05731}"/>
    <dgm:cxn modelId="{F8676A5E-494D-0845-9815-14CEC07283D6}" srcId="{22073375-64FD-C44B-BB8F-2DB132DCAC50}" destId="{85862CDE-E778-C347-AABD-30A4531CCFB7}" srcOrd="0" destOrd="0" parTransId="{EBF8B707-8F85-B642-839D-3FE2E5BD09E6}" sibTransId="{DA169E87-E3CF-E342-81DA-5EFC42D49014}"/>
    <dgm:cxn modelId="{E7132060-0B5A-6A4E-A03F-4477C84DF86D}" type="presOf" srcId="{F43FF0D8-B28C-C044-AC74-8A931D35A45F}" destId="{1568D6A8-A44B-D34A-ADFC-7AEFE80F0C3D}" srcOrd="0" destOrd="0" presId="urn:microsoft.com/office/officeart/2008/layout/CaptionedPictures"/>
    <dgm:cxn modelId="{485C0863-B3A0-9B49-8B65-D806C69669FC}" srcId="{E6BBBD32-17AF-754A-B7CB-B1C76EDC5CBA}" destId="{737EFDB3-E735-D547-BC21-2DAFC2262E88}" srcOrd="0" destOrd="0" parTransId="{7795621A-29F0-CF44-81C3-3CE84AE02CD5}" sibTransId="{186A7B9F-42B1-8C4C-B709-3F384D5D9009}"/>
    <dgm:cxn modelId="{B4CC8B64-1203-7A42-94B3-2C7855040EB9}" srcId="{22073375-64FD-C44B-BB8F-2DB132DCAC50}" destId="{AAA3D62F-4B55-C940-ACCC-BEE8097E0F00}" srcOrd="1" destOrd="0" parTransId="{98FCEF8C-6BEF-E146-9E08-BCC34DA67779}" sibTransId="{8E9E41CE-AB15-F54F-BE7E-6A7537191E9A}"/>
    <dgm:cxn modelId="{FB42CB6A-9AFF-594E-9FAB-CF598AC11802}" type="presOf" srcId="{737EFDB3-E735-D547-BC21-2DAFC2262E88}" destId="{C86CB2F2-A7F1-6842-85CD-DF60AF031E3D}" srcOrd="0" destOrd="0" presId="urn:microsoft.com/office/officeart/2008/layout/CaptionedPictures"/>
    <dgm:cxn modelId="{8D54016E-60CC-5D45-B3BA-86FF8A2BAD8D}" srcId="{85862CDE-E778-C347-AABD-30A4531CCFB7}" destId="{8B20983F-520F-004F-862C-A9DD19D31336}" srcOrd="0" destOrd="0" parTransId="{0A4BF39B-2248-AC40-BFCB-1613DF141536}" sibTransId="{AE685F9A-A3D5-134E-A4DF-F2AE60C43111}"/>
    <dgm:cxn modelId="{A8195680-6FD0-0042-9A17-DD57D9669224}" type="presOf" srcId="{014B3356-CDAD-DC45-B744-D467186414FC}" destId="{1D01FC92-EB72-6044-BB00-8E88482C20D2}" srcOrd="0" destOrd="0" presId="urn:microsoft.com/office/officeart/2008/layout/CaptionedPictures"/>
    <dgm:cxn modelId="{BE276580-0525-1C40-8B94-67E5B92A9D4D}" srcId="{22073375-64FD-C44B-BB8F-2DB132DCAC50}" destId="{014B3356-CDAD-DC45-B744-D467186414FC}" srcOrd="3" destOrd="0" parTransId="{C86AEE4E-D9FA-BE43-9B3A-E3D72050D4C7}" sibTransId="{5D82EB0F-3B98-574F-91A4-9C9AEAE516D0}"/>
    <dgm:cxn modelId="{FDFCD584-7A30-5F41-BCD5-CE12CFEA483B}" srcId="{22073375-64FD-C44B-BB8F-2DB132DCAC50}" destId="{F43FF0D8-B28C-C044-AC74-8A931D35A45F}" srcOrd="2" destOrd="0" parTransId="{93AA6D25-0B88-D947-8BF6-1B860F15930D}" sibTransId="{E3FC077A-4D51-5846-BF2E-5D1F51EC031D}"/>
    <dgm:cxn modelId="{53A17788-3BAB-4843-A134-CED35E0334CA}" type="presOf" srcId="{E6BBBD32-17AF-754A-B7CB-B1C76EDC5CBA}" destId="{DCE5BDC1-6512-FD44-82D3-67E5BA40DAC3}" srcOrd="0" destOrd="0" presId="urn:microsoft.com/office/officeart/2008/layout/CaptionedPictures"/>
    <dgm:cxn modelId="{4B9A478C-3AAE-5A4A-B801-3860F4DAAE9D}" type="presOf" srcId="{8B20983F-520F-004F-862C-A9DD19D31336}" destId="{E95F75FE-ACF4-7B4A-BB7C-B3A375BCB05A}" srcOrd="0" destOrd="0" presId="urn:microsoft.com/office/officeart/2008/layout/CaptionedPictures"/>
    <dgm:cxn modelId="{9D75B990-8412-1045-8919-F017C4858DFD}" type="presOf" srcId="{21C8AC0E-AE44-3649-928A-39866D93BD99}" destId="{2D93500C-50DE-DA46-A230-4E30933702A0}" srcOrd="0" destOrd="0" presId="urn:microsoft.com/office/officeart/2008/layout/CaptionedPictures"/>
    <dgm:cxn modelId="{1861A894-8BF1-B940-A26A-DC373DDFC4BA}" type="presOf" srcId="{AAA3D62F-4B55-C940-ACCC-BEE8097E0F00}" destId="{863F5F30-A8A7-284A-8349-DA7215B32B2F}" srcOrd="0" destOrd="0" presId="urn:microsoft.com/office/officeart/2008/layout/CaptionedPictures"/>
    <dgm:cxn modelId="{A02495BF-2E2A-4A41-ADD3-FA02575A4FEB}" type="presOf" srcId="{85862CDE-E778-C347-AABD-30A4531CCFB7}" destId="{0470DA40-7ABF-704E-B0BB-8E379852EC36}" srcOrd="0" destOrd="0" presId="urn:microsoft.com/office/officeart/2008/layout/CaptionedPictures"/>
    <dgm:cxn modelId="{A7E25BC6-7260-FA4B-8B5F-EC2B477503F6}" srcId="{F43FF0D8-B28C-C044-AC74-8A931D35A45F}" destId="{21C8AC0E-AE44-3649-928A-39866D93BD99}" srcOrd="0" destOrd="0" parTransId="{FF8F900A-17E4-1247-8FE8-626547E69506}" sibTransId="{53CE03C1-F2BF-2140-B77C-BD279F293BD5}"/>
    <dgm:cxn modelId="{CCABECCD-8B63-1546-9AEF-900357899DC2}" type="presOf" srcId="{22073375-64FD-C44B-BB8F-2DB132DCAC50}" destId="{46C09A4C-6706-AE4B-9516-28A782F7BEC3}" srcOrd="0" destOrd="0" presId="urn:microsoft.com/office/officeart/2008/layout/CaptionedPictures"/>
    <dgm:cxn modelId="{14B17DD1-2F07-BE4D-9FDA-57150E0FE915}" type="presOf" srcId="{2A48538B-13AD-764D-8574-8206D8B6CEF8}" destId="{A769D096-8DEC-3445-AA42-BE90D3FBF91A}" srcOrd="0" destOrd="0" presId="urn:microsoft.com/office/officeart/2008/layout/CaptionedPictures"/>
    <dgm:cxn modelId="{C73A1CE1-8D29-0D4A-B89F-691186FC129C}" srcId="{014B3356-CDAD-DC45-B744-D467186414FC}" destId="{2D373E7E-CED1-0345-BD0B-076BE2EE2B9D}" srcOrd="0" destOrd="0" parTransId="{1EF63AC8-FA42-B84C-A808-7292E2F58359}" sibTransId="{42385AA4-6AF3-3A4B-9F5F-0B0DE16A5B09}"/>
    <dgm:cxn modelId="{9DB2D3CF-F6ED-E742-9FA3-1E6238B4BF6E}" type="presParOf" srcId="{46C09A4C-6706-AE4B-9516-28A782F7BEC3}" destId="{3A0E0C02-B4C1-2F40-96C4-93FCACAC5D14}" srcOrd="0" destOrd="0" presId="urn:microsoft.com/office/officeart/2008/layout/CaptionedPictures"/>
    <dgm:cxn modelId="{34ED970E-B25E-984C-B07D-EC22954C5E21}" type="presParOf" srcId="{3A0E0C02-B4C1-2F40-96C4-93FCACAC5D14}" destId="{CEDF685D-A872-4741-88F6-C8C69C520EF5}" srcOrd="0" destOrd="0" presId="urn:microsoft.com/office/officeart/2008/layout/CaptionedPictures"/>
    <dgm:cxn modelId="{B7233533-8393-4A41-B7FD-B3B45E7103EA}" type="presParOf" srcId="{3A0E0C02-B4C1-2F40-96C4-93FCACAC5D14}" destId="{C832F223-1E0C-014D-84AC-2780527D9DA6}" srcOrd="1" destOrd="0" presId="urn:microsoft.com/office/officeart/2008/layout/CaptionedPictures"/>
    <dgm:cxn modelId="{615B8279-2300-F343-A635-20F3A401BBC5}" type="presParOf" srcId="{3A0E0C02-B4C1-2F40-96C4-93FCACAC5D14}" destId="{A1407599-2DA0-D24B-B7B7-76E8B6EB4AC8}" srcOrd="2" destOrd="0" presId="urn:microsoft.com/office/officeart/2008/layout/CaptionedPictures"/>
    <dgm:cxn modelId="{DD9ECC34-38F4-B24B-8ABF-73F99B8E8D76}" type="presParOf" srcId="{A1407599-2DA0-D24B-B7B7-76E8B6EB4AC8}" destId="{E95F75FE-ACF4-7B4A-BB7C-B3A375BCB05A}" srcOrd="0" destOrd="0" presId="urn:microsoft.com/office/officeart/2008/layout/CaptionedPictures"/>
    <dgm:cxn modelId="{A1AB2C19-8D74-5E48-B262-244D16866477}" type="presParOf" srcId="{A1407599-2DA0-D24B-B7B7-76E8B6EB4AC8}" destId="{0470DA40-7ABF-704E-B0BB-8E379852EC36}" srcOrd="1" destOrd="0" presId="urn:microsoft.com/office/officeart/2008/layout/CaptionedPictures"/>
    <dgm:cxn modelId="{E2EC4146-9C43-1D4E-AE88-F6EE9FBAE190}" type="presParOf" srcId="{46C09A4C-6706-AE4B-9516-28A782F7BEC3}" destId="{CFD2AF20-33E0-D34D-BFA9-1D16DA835BC2}" srcOrd="1" destOrd="0" presId="urn:microsoft.com/office/officeart/2008/layout/CaptionedPictures"/>
    <dgm:cxn modelId="{3C329E9F-C7A0-BF46-9713-49A3ED408B7B}" type="presParOf" srcId="{46C09A4C-6706-AE4B-9516-28A782F7BEC3}" destId="{A29AE807-3985-1F4B-8118-81258A473B5D}" srcOrd="2" destOrd="0" presId="urn:microsoft.com/office/officeart/2008/layout/CaptionedPictures"/>
    <dgm:cxn modelId="{027F6A58-C25B-AC40-8D77-A58079741908}" type="presParOf" srcId="{A29AE807-3985-1F4B-8118-81258A473B5D}" destId="{5D409BFB-3223-7545-9D08-7482D790EBAD}" srcOrd="0" destOrd="0" presId="urn:microsoft.com/office/officeart/2008/layout/CaptionedPictures"/>
    <dgm:cxn modelId="{A2B48123-A550-BA47-B6A9-4E448F2D1767}" type="presParOf" srcId="{A29AE807-3985-1F4B-8118-81258A473B5D}" destId="{43A64851-CCBB-E041-A295-32AE6E5D06CA}" srcOrd="1" destOrd="0" presId="urn:microsoft.com/office/officeart/2008/layout/CaptionedPictures"/>
    <dgm:cxn modelId="{5D2BA369-8C3D-D045-B79C-75509DC6A31F}" type="presParOf" srcId="{A29AE807-3985-1F4B-8118-81258A473B5D}" destId="{F62E2BC3-D698-5F45-A7DD-9A52735B6928}" srcOrd="2" destOrd="0" presId="urn:microsoft.com/office/officeart/2008/layout/CaptionedPictures"/>
    <dgm:cxn modelId="{1158DCFC-33DD-4C49-A6F0-0A4D44A71331}" type="presParOf" srcId="{F62E2BC3-D698-5F45-A7DD-9A52735B6928}" destId="{A769D096-8DEC-3445-AA42-BE90D3FBF91A}" srcOrd="0" destOrd="0" presId="urn:microsoft.com/office/officeart/2008/layout/CaptionedPictures"/>
    <dgm:cxn modelId="{F971B10E-0DA6-1F49-A3D4-70E0363F04B5}" type="presParOf" srcId="{F62E2BC3-D698-5F45-A7DD-9A52735B6928}" destId="{863F5F30-A8A7-284A-8349-DA7215B32B2F}" srcOrd="1" destOrd="0" presId="urn:microsoft.com/office/officeart/2008/layout/CaptionedPictures"/>
    <dgm:cxn modelId="{64243050-25DF-8F4C-B4C6-362F443153E2}" type="presParOf" srcId="{46C09A4C-6706-AE4B-9516-28A782F7BEC3}" destId="{C6BF54F3-3C9F-1A47-8DFA-4FCD02B52004}" srcOrd="3" destOrd="0" presId="urn:microsoft.com/office/officeart/2008/layout/CaptionedPictures"/>
    <dgm:cxn modelId="{22062139-364B-A746-AE0A-385043C30BA3}" type="presParOf" srcId="{46C09A4C-6706-AE4B-9516-28A782F7BEC3}" destId="{E5CC1BC1-C464-BB41-B5A3-4306F6A6F2D4}" srcOrd="4" destOrd="0" presId="urn:microsoft.com/office/officeart/2008/layout/CaptionedPictures"/>
    <dgm:cxn modelId="{4BD4AB2D-0DFD-4643-B9CC-266A796BA2E9}" type="presParOf" srcId="{E5CC1BC1-C464-BB41-B5A3-4306F6A6F2D4}" destId="{B5385BC1-08C8-5048-8982-BAAD6AB91EE6}" srcOrd="0" destOrd="0" presId="urn:microsoft.com/office/officeart/2008/layout/CaptionedPictures"/>
    <dgm:cxn modelId="{C12661B7-0FBA-6241-891F-288484563241}" type="presParOf" srcId="{E5CC1BC1-C464-BB41-B5A3-4306F6A6F2D4}" destId="{54E4AF32-EE6C-0449-ACCB-E5CEDD865DFF}" srcOrd="1" destOrd="0" presId="urn:microsoft.com/office/officeart/2008/layout/CaptionedPictures"/>
    <dgm:cxn modelId="{E22282B5-DBDA-FF48-9AF3-66A78A8B7313}" type="presParOf" srcId="{E5CC1BC1-C464-BB41-B5A3-4306F6A6F2D4}" destId="{0424F137-1341-F044-A952-4C4D952E2712}" srcOrd="2" destOrd="0" presId="urn:microsoft.com/office/officeart/2008/layout/CaptionedPictures"/>
    <dgm:cxn modelId="{D02F4081-FB25-604E-9C62-288BD3A9B3E4}" type="presParOf" srcId="{0424F137-1341-F044-A952-4C4D952E2712}" destId="{2D93500C-50DE-DA46-A230-4E30933702A0}" srcOrd="0" destOrd="0" presId="urn:microsoft.com/office/officeart/2008/layout/CaptionedPictures"/>
    <dgm:cxn modelId="{C7E8C4C4-81F9-F644-85F0-EE8EF1E9BC1B}" type="presParOf" srcId="{0424F137-1341-F044-A952-4C4D952E2712}" destId="{1568D6A8-A44B-D34A-ADFC-7AEFE80F0C3D}" srcOrd="1" destOrd="0" presId="urn:microsoft.com/office/officeart/2008/layout/CaptionedPictures"/>
    <dgm:cxn modelId="{F55C3895-B0B3-014C-B2EC-15BA801C2000}" type="presParOf" srcId="{46C09A4C-6706-AE4B-9516-28A782F7BEC3}" destId="{7185BC7C-8F4A-9A43-A1A0-B3F318DA851A}" srcOrd="5" destOrd="0" presId="urn:microsoft.com/office/officeart/2008/layout/CaptionedPictures"/>
    <dgm:cxn modelId="{B55D5DC8-D329-AB42-AF58-D4E0C9BA2394}" type="presParOf" srcId="{46C09A4C-6706-AE4B-9516-28A782F7BEC3}" destId="{9CE721B5-F974-0142-868D-ABF34F6BF57F}" srcOrd="6" destOrd="0" presId="urn:microsoft.com/office/officeart/2008/layout/CaptionedPictures"/>
    <dgm:cxn modelId="{09E43D6F-CDBE-E44F-91A6-8F4C5DF749BA}" type="presParOf" srcId="{9CE721B5-F974-0142-868D-ABF34F6BF57F}" destId="{106877F8-719D-7B4A-962C-32B5342B5384}" srcOrd="0" destOrd="0" presId="urn:microsoft.com/office/officeart/2008/layout/CaptionedPictures"/>
    <dgm:cxn modelId="{AD272A95-E058-0342-980B-8BE1FD484859}" type="presParOf" srcId="{9CE721B5-F974-0142-868D-ABF34F6BF57F}" destId="{39FE0F5E-5A10-E748-81DC-1352361E7448}" srcOrd="1" destOrd="0" presId="urn:microsoft.com/office/officeart/2008/layout/CaptionedPictures"/>
    <dgm:cxn modelId="{F4004A98-6FA6-3B42-A215-4D12832F59C0}" type="presParOf" srcId="{9CE721B5-F974-0142-868D-ABF34F6BF57F}" destId="{0E103DBD-A510-F74A-AC17-9E8C04868CBA}" srcOrd="2" destOrd="0" presId="urn:microsoft.com/office/officeart/2008/layout/CaptionedPictures"/>
    <dgm:cxn modelId="{CD825490-B852-8947-B5CB-22DE1AAE1AE0}" type="presParOf" srcId="{0E103DBD-A510-F74A-AC17-9E8C04868CBA}" destId="{D034FF02-EC93-4647-BC6D-FB220C64CA00}" srcOrd="0" destOrd="0" presId="urn:microsoft.com/office/officeart/2008/layout/CaptionedPictures"/>
    <dgm:cxn modelId="{8ED09A81-E425-0C4A-8D1F-9AD9170F833A}" type="presParOf" srcId="{0E103DBD-A510-F74A-AC17-9E8C04868CBA}" destId="{1D01FC92-EB72-6044-BB00-8E88482C20D2}" srcOrd="1" destOrd="0" presId="urn:microsoft.com/office/officeart/2008/layout/CaptionedPictures"/>
    <dgm:cxn modelId="{5B0B6397-2317-C448-92A9-3CB82CE01866}" type="presParOf" srcId="{46C09A4C-6706-AE4B-9516-28A782F7BEC3}" destId="{EC19440A-FCAF-8D48-9923-E15A2E0038AF}" srcOrd="7" destOrd="0" presId="urn:microsoft.com/office/officeart/2008/layout/CaptionedPictures"/>
    <dgm:cxn modelId="{77BD63D3-D3F2-2A42-AEBF-5B3A201481C8}" type="presParOf" srcId="{46C09A4C-6706-AE4B-9516-28A782F7BEC3}" destId="{B62BAB46-29F9-514C-BCB0-111DD277E218}" srcOrd="8" destOrd="0" presId="urn:microsoft.com/office/officeart/2008/layout/CaptionedPictures"/>
    <dgm:cxn modelId="{43DC79EF-440E-404C-85A6-DDB6D9B6B703}" type="presParOf" srcId="{B62BAB46-29F9-514C-BCB0-111DD277E218}" destId="{9B29DD50-6526-034D-8755-7D9BD92CF30A}" srcOrd="0" destOrd="0" presId="urn:microsoft.com/office/officeart/2008/layout/CaptionedPictures"/>
    <dgm:cxn modelId="{7B161E53-E8A6-234D-BE59-0BFB310A7189}" type="presParOf" srcId="{B62BAB46-29F9-514C-BCB0-111DD277E218}" destId="{1A855E41-E0AD-564D-B0F7-D834F24D51B4}" srcOrd="1" destOrd="0" presId="urn:microsoft.com/office/officeart/2008/layout/CaptionedPictures"/>
    <dgm:cxn modelId="{AE3B1EC5-A7A5-6E45-B33F-899D8C6FEA05}" type="presParOf" srcId="{B62BAB46-29F9-514C-BCB0-111DD277E218}" destId="{561196B9-7049-634B-B1C4-F47A8229CE9D}" srcOrd="2" destOrd="0" presId="urn:microsoft.com/office/officeart/2008/layout/CaptionedPictures"/>
    <dgm:cxn modelId="{EAC87968-C259-A44F-AB6D-24F2233E126F}" type="presParOf" srcId="{561196B9-7049-634B-B1C4-F47A8229CE9D}" destId="{C86CB2F2-A7F1-6842-85CD-DF60AF031E3D}" srcOrd="0" destOrd="0" presId="urn:microsoft.com/office/officeart/2008/layout/CaptionedPictures"/>
    <dgm:cxn modelId="{BCAC03A5-81DD-AF43-9F64-EFC2CA41F410}" type="presParOf" srcId="{561196B9-7049-634B-B1C4-F47A8229CE9D}" destId="{DCE5BDC1-6512-FD44-82D3-67E5BA40DAC3}" srcOrd="1" destOrd="0" presId="urn:microsoft.com/office/officeart/2008/layout/CaptionedPicture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B6108D-E99F-3046-B5A5-73D26B9657BE}" type="doc">
      <dgm:prSet loTypeId="urn:microsoft.com/office/officeart/2005/8/layout/hProcess10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F6961E4-092E-2C44-9D11-CFE7A5B9E60D}">
      <dgm:prSet phldrT="[Text]"/>
      <dgm:spPr/>
      <dgm:t>
        <a:bodyPr/>
        <a:lstStyle/>
        <a:p>
          <a:pPr rtl="0"/>
          <a:r>
            <a:rPr lang="en-US" dirty="0"/>
            <a:t>Data Collection</a:t>
          </a:r>
        </a:p>
      </dgm:t>
    </dgm:pt>
    <dgm:pt modelId="{8C2BC00D-6356-A241-AC08-AEBF5187E69B}" type="parTrans" cxnId="{12D666BD-6137-8F49-8C45-2A9D01BB8B00}">
      <dgm:prSet/>
      <dgm:spPr/>
      <dgm:t>
        <a:bodyPr/>
        <a:lstStyle/>
        <a:p>
          <a:endParaRPr lang="en-US"/>
        </a:p>
      </dgm:t>
    </dgm:pt>
    <dgm:pt modelId="{6568FA45-7BFE-F84F-AECD-7032BCD68480}" type="sibTrans" cxnId="{12D666BD-6137-8F49-8C45-2A9D01BB8B00}">
      <dgm:prSet/>
      <dgm:spPr/>
      <dgm:t>
        <a:bodyPr/>
        <a:lstStyle/>
        <a:p>
          <a:pPr rtl="0"/>
          <a:endParaRPr lang="en-US"/>
        </a:p>
      </dgm:t>
    </dgm:pt>
    <dgm:pt modelId="{EE581920-45DE-9C41-844E-D0814B3A4F98}">
      <dgm:prSet phldrT="[Text]"/>
      <dgm:spPr/>
      <dgm:t>
        <a:bodyPr/>
        <a:lstStyle/>
        <a:p>
          <a:pPr rtl="0"/>
          <a:r>
            <a:rPr lang="en-US" dirty="0"/>
            <a:t>Scripts</a:t>
          </a:r>
        </a:p>
      </dgm:t>
    </dgm:pt>
    <dgm:pt modelId="{9837ABC8-369E-EC44-9ED8-8703CC5E3956}" type="parTrans" cxnId="{10BC854D-51A3-2746-B530-FAB9F8058B94}">
      <dgm:prSet/>
      <dgm:spPr/>
      <dgm:t>
        <a:bodyPr/>
        <a:lstStyle/>
        <a:p>
          <a:endParaRPr lang="en-US"/>
        </a:p>
      </dgm:t>
    </dgm:pt>
    <dgm:pt modelId="{CB269AFA-ADD7-2C42-A62A-60174E7BF4A2}" type="sibTrans" cxnId="{10BC854D-51A3-2746-B530-FAB9F8058B94}">
      <dgm:prSet/>
      <dgm:spPr/>
      <dgm:t>
        <a:bodyPr/>
        <a:lstStyle/>
        <a:p>
          <a:endParaRPr lang="en-US"/>
        </a:p>
      </dgm:t>
    </dgm:pt>
    <dgm:pt modelId="{7B043D91-05C9-6248-9C42-237DF87F63D7}">
      <dgm:prSet phldrT="[Text]"/>
      <dgm:spPr/>
      <dgm:t>
        <a:bodyPr/>
        <a:lstStyle/>
        <a:p>
          <a:pPr rtl="0"/>
          <a:r>
            <a:rPr lang="en-US" dirty="0"/>
            <a:t>Cleaning Data</a:t>
          </a:r>
        </a:p>
      </dgm:t>
    </dgm:pt>
    <dgm:pt modelId="{C435767E-697B-7A4E-8476-7FFB15329881}" type="parTrans" cxnId="{237D5636-2B48-D542-903E-1EE2189BB6C1}">
      <dgm:prSet/>
      <dgm:spPr/>
      <dgm:t>
        <a:bodyPr/>
        <a:lstStyle/>
        <a:p>
          <a:endParaRPr lang="en-US"/>
        </a:p>
      </dgm:t>
    </dgm:pt>
    <dgm:pt modelId="{807A84F3-2971-2A4A-AE44-8272FE3E4D43}" type="sibTrans" cxnId="{237D5636-2B48-D542-903E-1EE2189BB6C1}">
      <dgm:prSet/>
      <dgm:spPr/>
      <dgm:t>
        <a:bodyPr/>
        <a:lstStyle/>
        <a:p>
          <a:pPr rtl="0"/>
          <a:endParaRPr lang="en-US"/>
        </a:p>
      </dgm:t>
    </dgm:pt>
    <dgm:pt modelId="{4F85C211-EBE6-E742-8985-AE2ABD71F787}">
      <dgm:prSet phldrT="[Text]"/>
      <dgm:spPr/>
      <dgm:t>
        <a:bodyPr/>
        <a:lstStyle/>
        <a:p>
          <a:pPr rtl="0"/>
          <a:r>
            <a:rPr lang="en-US" dirty="0"/>
            <a:t>Research</a:t>
          </a:r>
        </a:p>
      </dgm:t>
    </dgm:pt>
    <dgm:pt modelId="{42B37CB8-AD09-6F40-A387-406748209173}" type="parTrans" cxnId="{CAC873A7-4967-4141-AC13-8574EC967963}">
      <dgm:prSet/>
      <dgm:spPr/>
      <dgm:t>
        <a:bodyPr/>
        <a:lstStyle/>
        <a:p>
          <a:endParaRPr lang="en-US"/>
        </a:p>
      </dgm:t>
    </dgm:pt>
    <dgm:pt modelId="{658B688E-9741-9649-B2CE-95B8F89745FD}" type="sibTrans" cxnId="{CAC873A7-4967-4141-AC13-8574EC967963}">
      <dgm:prSet/>
      <dgm:spPr/>
      <dgm:t>
        <a:bodyPr/>
        <a:lstStyle/>
        <a:p>
          <a:pPr rtl="0"/>
          <a:endParaRPr lang="en-US"/>
        </a:p>
      </dgm:t>
    </dgm:pt>
    <dgm:pt modelId="{7DBD1DD0-09BA-7942-A3FC-980A8D1D7D80}">
      <dgm:prSet phldrT="[Text]"/>
      <dgm:spPr/>
      <dgm:t>
        <a:bodyPr/>
        <a:lstStyle/>
        <a:p>
          <a:r>
            <a:rPr lang="en-US" dirty="0"/>
            <a:t>ML?</a:t>
          </a:r>
        </a:p>
      </dgm:t>
    </dgm:pt>
    <dgm:pt modelId="{5FE872F4-C656-8648-91F3-E9739754422E}" type="parTrans" cxnId="{8524265F-E709-8345-830E-3D1EBC63F1D7}">
      <dgm:prSet/>
      <dgm:spPr/>
      <dgm:t>
        <a:bodyPr/>
        <a:lstStyle/>
        <a:p>
          <a:endParaRPr lang="en-US"/>
        </a:p>
      </dgm:t>
    </dgm:pt>
    <dgm:pt modelId="{B64DC977-8D66-8E43-93AD-295A9C6D15C0}" type="sibTrans" cxnId="{8524265F-E709-8345-830E-3D1EBC63F1D7}">
      <dgm:prSet/>
      <dgm:spPr/>
      <dgm:t>
        <a:bodyPr/>
        <a:lstStyle/>
        <a:p>
          <a:endParaRPr lang="en-US"/>
        </a:p>
      </dgm:t>
    </dgm:pt>
    <dgm:pt modelId="{3F304EB9-8E40-2345-9361-F32E4E1E775B}">
      <dgm:prSet phldrT="[Text]"/>
      <dgm:spPr/>
      <dgm:t>
        <a:bodyPr/>
        <a:lstStyle/>
        <a:p>
          <a:pPr rtl="0"/>
          <a:r>
            <a:rPr lang="en-US" dirty="0"/>
            <a:t>Insights</a:t>
          </a:r>
        </a:p>
      </dgm:t>
    </dgm:pt>
    <dgm:pt modelId="{8F5E0D06-7EA2-784F-8EED-9E81287DCCB3}" type="parTrans" cxnId="{84B12F3F-9DD1-A14C-A214-80AEC72A05E0}">
      <dgm:prSet/>
      <dgm:spPr/>
      <dgm:t>
        <a:bodyPr/>
        <a:lstStyle/>
        <a:p>
          <a:endParaRPr lang="en-US"/>
        </a:p>
      </dgm:t>
    </dgm:pt>
    <dgm:pt modelId="{F99736A7-1031-F74E-A186-CEF642B821A7}" type="sibTrans" cxnId="{84B12F3F-9DD1-A14C-A214-80AEC72A05E0}">
      <dgm:prSet/>
      <dgm:spPr/>
      <dgm:t>
        <a:bodyPr/>
        <a:lstStyle/>
        <a:p>
          <a:pPr rtl="0"/>
          <a:endParaRPr lang="en-US"/>
        </a:p>
      </dgm:t>
    </dgm:pt>
    <dgm:pt modelId="{D0D5E6E3-4785-654A-A5D0-4CC162660898}">
      <dgm:prSet phldrT="[Text]"/>
      <dgm:spPr/>
      <dgm:t>
        <a:bodyPr/>
        <a:lstStyle/>
        <a:p>
          <a:pPr rtl="0"/>
          <a:r>
            <a:rPr lang="en-US" dirty="0"/>
            <a:t>Presentation</a:t>
          </a:r>
        </a:p>
      </dgm:t>
    </dgm:pt>
    <dgm:pt modelId="{8BDD1B7C-FFD1-2646-9285-2C8DA8548513}" type="parTrans" cxnId="{902BC559-63CB-2D43-B529-E724AE0C86EA}">
      <dgm:prSet/>
      <dgm:spPr/>
      <dgm:t>
        <a:bodyPr/>
        <a:lstStyle/>
        <a:p>
          <a:endParaRPr lang="en-US"/>
        </a:p>
      </dgm:t>
    </dgm:pt>
    <dgm:pt modelId="{0D225D78-7D6F-4D49-B853-29FC193C8E51}" type="sibTrans" cxnId="{902BC559-63CB-2D43-B529-E724AE0C86EA}">
      <dgm:prSet/>
      <dgm:spPr/>
      <dgm:t>
        <a:bodyPr/>
        <a:lstStyle/>
        <a:p>
          <a:endParaRPr lang="en-US"/>
        </a:p>
      </dgm:t>
    </dgm:pt>
    <dgm:pt modelId="{2EF75F7D-E07D-6A4D-9A09-C11FAEE44717}">
      <dgm:prSet phldrT="[Text]"/>
      <dgm:spPr/>
      <dgm:t>
        <a:bodyPr/>
        <a:lstStyle/>
        <a:p>
          <a:pPr rtl="0"/>
          <a:r>
            <a:rPr lang="en-US" dirty="0"/>
            <a:t>Graphs</a:t>
          </a:r>
        </a:p>
      </dgm:t>
    </dgm:pt>
    <dgm:pt modelId="{CA12AEEC-559D-A441-9D59-A94C8C1BD3EE}" type="parTrans" cxnId="{E9ACD335-68FB-8443-9E68-A6709EAF49CA}">
      <dgm:prSet/>
      <dgm:spPr/>
      <dgm:t>
        <a:bodyPr/>
        <a:lstStyle/>
        <a:p>
          <a:endParaRPr lang="en-US"/>
        </a:p>
      </dgm:t>
    </dgm:pt>
    <dgm:pt modelId="{4439AF4C-99D2-6B4A-A6F4-9FA76F326689}" type="sibTrans" cxnId="{E9ACD335-68FB-8443-9E68-A6709EAF49CA}">
      <dgm:prSet/>
      <dgm:spPr/>
      <dgm:t>
        <a:bodyPr/>
        <a:lstStyle/>
        <a:p>
          <a:endParaRPr lang="en-US"/>
        </a:p>
      </dgm:t>
    </dgm:pt>
    <dgm:pt modelId="{8056B254-4D45-854E-9661-1E8D1BF640B4}">
      <dgm:prSet phldrT="[Text]"/>
      <dgm:spPr/>
      <dgm:t>
        <a:bodyPr/>
        <a:lstStyle/>
        <a:p>
          <a:pPr rtl="0"/>
          <a:r>
            <a:rPr lang="en-US" dirty="0"/>
            <a:t>APIs</a:t>
          </a:r>
        </a:p>
      </dgm:t>
    </dgm:pt>
    <dgm:pt modelId="{DD77D0CB-1751-424F-B35C-1CD8474EC791}" type="parTrans" cxnId="{620D4889-FEDB-114F-B07B-53388F070E48}">
      <dgm:prSet/>
      <dgm:spPr/>
      <dgm:t>
        <a:bodyPr/>
        <a:lstStyle/>
        <a:p>
          <a:endParaRPr lang="en-US"/>
        </a:p>
      </dgm:t>
    </dgm:pt>
    <dgm:pt modelId="{15C3E878-7A29-9442-9572-9AFA95876F62}" type="sibTrans" cxnId="{620D4889-FEDB-114F-B07B-53388F070E48}">
      <dgm:prSet/>
      <dgm:spPr/>
      <dgm:t>
        <a:bodyPr/>
        <a:lstStyle/>
        <a:p>
          <a:endParaRPr lang="en-US"/>
        </a:p>
      </dgm:t>
    </dgm:pt>
    <dgm:pt modelId="{BE75B999-6097-3A49-8865-190C05F52679}">
      <dgm:prSet phldrT="[Text]"/>
      <dgm:spPr/>
      <dgm:t>
        <a:bodyPr/>
        <a:lstStyle/>
        <a:p>
          <a:pPr rtl="0"/>
          <a:r>
            <a:rPr lang="en-US" dirty="0"/>
            <a:t>In class</a:t>
          </a:r>
        </a:p>
      </dgm:t>
    </dgm:pt>
    <dgm:pt modelId="{49DAEC7F-D828-0B41-98BF-A44A3F3006B3}" type="parTrans" cxnId="{F9795A5D-295A-F048-90AD-99A03C5628D9}">
      <dgm:prSet/>
      <dgm:spPr/>
      <dgm:t>
        <a:bodyPr/>
        <a:lstStyle/>
        <a:p>
          <a:endParaRPr lang="en-US"/>
        </a:p>
      </dgm:t>
    </dgm:pt>
    <dgm:pt modelId="{36C9FEA9-CD53-8945-BD18-DE58EC4C2065}" type="sibTrans" cxnId="{F9795A5D-295A-F048-90AD-99A03C5628D9}">
      <dgm:prSet/>
      <dgm:spPr/>
      <dgm:t>
        <a:bodyPr/>
        <a:lstStyle/>
        <a:p>
          <a:endParaRPr lang="en-US"/>
        </a:p>
      </dgm:t>
    </dgm:pt>
    <dgm:pt modelId="{DF080753-B33E-F44A-BE58-EADC09D7CB88}">
      <dgm:prSet phldrT="[Text]"/>
      <dgm:spPr/>
      <dgm:t>
        <a:bodyPr/>
        <a:lstStyle/>
        <a:p>
          <a:pPr rtl="0"/>
          <a:r>
            <a:rPr lang="en-US" dirty="0" err="1"/>
            <a:t>Wix</a:t>
          </a:r>
          <a:r>
            <a:rPr lang="en-US" dirty="0"/>
            <a:t> site?</a:t>
          </a:r>
        </a:p>
      </dgm:t>
    </dgm:pt>
    <dgm:pt modelId="{1D0FE4A0-901C-594A-8C5F-87F73766313A}" type="parTrans" cxnId="{0BE1AEAB-AE18-EA4D-84E5-DC3ED4752C6A}">
      <dgm:prSet/>
      <dgm:spPr/>
      <dgm:t>
        <a:bodyPr/>
        <a:lstStyle/>
        <a:p>
          <a:endParaRPr lang="en-US"/>
        </a:p>
      </dgm:t>
    </dgm:pt>
    <dgm:pt modelId="{3CDD8206-F72E-7F4E-AE86-9D878C32E3E4}" type="sibTrans" cxnId="{0BE1AEAB-AE18-EA4D-84E5-DC3ED4752C6A}">
      <dgm:prSet/>
      <dgm:spPr/>
      <dgm:t>
        <a:bodyPr/>
        <a:lstStyle/>
        <a:p>
          <a:endParaRPr lang="en-US"/>
        </a:p>
      </dgm:t>
    </dgm:pt>
    <dgm:pt modelId="{56762C13-39C5-2847-9A05-0EEA64F1EA3C}">
      <dgm:prSet phldrT="[Text]"/>
      <dgm:spPr/>
      <dgm:t>
        <a:bodyPr/>
        <a:lstStyle/>
        <a:p>
          <a:pPr rtl="0"/>
          <a:r>
            <a:rPr lang="en-US" dirty="0"/>
            <a:t>As it always needed</a:t>
          </a:r>
        </a:p>
      </dgm:t>
    </dgm:pt>
    <dgm:pt modelId="{49DFFAAB-43E6-F44F-A7B6-B2C5F003580F}" type="parTrans" cxnId="{21174C16-7F67-0949-A4B1-377F2EB05A47}">
      <dgm:prSet/>
      <dgm:spPr/>
      <dgm:t>
        <a:bodyPr/>
        <a:lstStyle/>
        <a:p>
          <a:endParaRPr lang="en-US"/>
        </a:p>
      </dgm:t>
    </dgm:pt>
    <dgm:pt modelId="{47622C8C-2864-6A40-AEEF-D13CD5B0400A}" type="sibTrans" cxnId="{21174C16-7F67-0949-A4B1-377F2EB05A47}">
      <dgm:prSet/>
      <dgm:spPr/>
      <dgm:t>
        <a:bodyPr/>
        <a:lstStyle/>
        <a:p>
          <a:endParaRPr lang="en-US"/>
        </a:p>
      </dgm:t>
    </dgm:pt>
    <dgm:pt modelId="{A57B7ABA-471A-444E-BA64-086D46251602}">
      <dgm:prSet phldrT="[Text]"/>
      <dgm:spPr/>
      <dgm:t>
        <a:bodyPr/>
        <a:lstStyle/>
        <a:p>
          <a:pPr rtl="0"/>
          <a:r>
            <a:rPr lang="en-US" dirty="0"/>
            <a:t>Tableau</a:t>
          </a:r>
        </a:p>
      </dgm:t>
    </dgm:pt>
    <dgm:pt modelId="{1FB0510B-5E86-8949-B6B3-A66A02462394}" type="parTrans" cxnId="{E55B0149-2C43-B243-A458-63CCB993BBCE}">
      <dgm:prSet/>
      <dgm:spPr/>
      <dgm:t>
        <a:bodyPr/>
        <a:lstStyle/>
        <a:p>
          <a:endParaRPr lang="en-US"/>
        </a:p>
      </dgm:t>
    </dgm:pt>
    <dgm:pt modelId="{3F9036BC-C5EF-8C4B-BC4A-5157D98B473E}" type="sibTrans" cxnId="{E55B0149-2C43-B243-A458-63CCB993BBCE}">
      <dgm:prSet/>
      <dgm:spPr/>
      <dgm:t>
        <a:bodyPr/>
        <a:lstStyle/>
        <a:p>
          <a:endParaRPr lang="en-US"/>
        </a:p>
      </dgm:t>
    </dgm:pt>
    <dgm:pt modelId="{407070BB-0AD2-5D4A-A7AE-6075F3559E40}">
      <dgm:prSet phldrT="[Text]"/>
      <dgm:spPr/>
      <dgm:t>
        <a:bodyPr/>
        <a:lstStyle/>
        <a:p>
          <a:r>
            <a:rPr lang="en-US" dirty="0"/>
            <a:t>SQL</a:t>
          </a:r>
        </a:p>
      </dgm:t>
    </dgm:pt>
    <dgm:pt modelId="{9255660D-6AA5-0D4B-B6FF-435ABD0B4448}" type="parTrans" cxnId="{04DF3EDF-E331-964F-92E6-FEEDCD356B0C}">
      <dgm:prSet/>
      <dgm:spPr/>
      <dgm:t>
        <a:bodyPr/>
        <a:lstStyle/>
        <a:p>
          <a:endParaRPr lang="en-US"/>
        </a:p>
      </dgm:t>
    </dgm:pt>
    <dgm:pt modelId="{71598EE9-CC6B-BA4C-AC4C-7DFD95E662D5}" type="sibTrans" cxnId="{04DF3EDF-E331-964F-92E6-FEEDCD356B0C}">
      <dgm:prSet/>
      <dgm:spPr/>
      <dgm:t>
        <a:bodyPr/>
        <a:lstStyle/>
        <a:p>
          <a:endParaRPr lang="en-US"/>
        </a:p>
      </dgm:t>
    </dgm:pt>
    <dgm:pt modelId="{DBAD5C05-0435-5047-83DF-E1CE6D0E4811}" type="pres">
      <dgm:prSet presAssocID="{91B6108D-E99F-3046-B5A5-73D26B9657BE}" presName="Name0" presStyleCnt="0">
        <dgm:presLayoutVars>
          <dgm:dir/>
          <dgm:resizeHandles val="exact"/>
        </dgm:presLayoutVars>
      </dgm:prSet>
      <dgm:spPr/>
    </dgm:pt>
    <dgm:pt modelId="{21A4F073-D266-384E-B95A-0091E2DB2D3A}" type="pres">
      <dgm:prSet presAssocID="{FF6961E4-092E-2C44-9D11-CFE7A5B9E60D}" presName="composite" presStyleCnt="0"/>
      <dgm:spPr/>
    </dgm:pt>
    <dgm:pt modelId="{39BC3B0C-75F1-E44C-B0E6-95427D71B53D}" type="pres">
      <dgm:prSet presAssocID="{FF6961E4-092E-2C44-9D11-CFE7A5B9E60D}" presName="imagSh" presStyleLbl="b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AB68FFFA-EFA3-5C4F-B998-EEE82671447F}" type="pres">
      <dgm:prSet presAssocID="{FF6961E4-092E-2C44-9D11-CFE7A5B9E60D}" presName="txNode" presStyleLbl="node1" presStyleIdx="0" presStyleCnt="5" custScaleX="88451" custScaleY="43662">
        <dgm:presLayoutVars>
          <dgm:bulletEnabled val="1"/>
        </dgm:presLayoutVars>
      </dgm:prSet>
      <dgm:spPr/>
    </dgm:pt>
    <dgm:pt modelId="{5CDC0AC1-D5B0-5841-B1C6-1333C98D557E}" type="pres">
      <dgm:prSet presAssocID="{6568FA45-7BFE-F84F-AECD-7032BCD68480}" presName="sibTrans" presStyleLbl="sibTrans2D1" presStyleIdx="0" presStyleCnt="4"/>
      <dgm:spPr/>
    </dgm:pt>
    <dgm:pt modelId="{69943181-020C-6349-908E-05CBDCC07FD3}" type="pres">
      <dgm:prSet presAssocID="{6568FA45-7BFE-F84F-AECD-7032BCD68480}" presName="connTx" presStyleLbl="sibTrans2D1" presStyleIdx="0" presStyleCnt="4"/>
      <dgm:spPr/>
    </dgm:pt>
    <dgm:pt modelId="{94387A1B-5E84-4544-9F22-9240CD708FCE}" type="pres">
      <dgm:prSet presAssocID="{7B043D91-05C9-6248-9C42-237DF87F63D7}" presName="composite" presStyleCnt="0"/>
      <dgm:spPr/>
    </dgm:pt>
    <dgm:pt modelId="{1F4E1028-B4E9-D448-96E4-FCAEB7E957AC}" type="pres">
      <dgm:prSet presAssocID="{7B043D91-05C9-6248-9C42-237DF87F63D7}" presName="imagSh" presStyleLbl="bgImgPlace1" presStyleIdx="1" presStyleCnt="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13BE916A-AED3-E24B-B53B-7F6BE6964E29}" type="pres">
      <dgm:prSet presAssocID="{7B043D91-05C9-6248-9C42-237DF87F63D7}" presName="txNode" presStyleLbl="node1" presStyleIdx="1" presStyleCnt="5" custScaleX="88451" custScaleY="43662">
        <dgm:presLayoutVars>
          <dgm:bulletEnabled val="1"/>
        </dgm:presLayoutVars>
      </dgm:prSet>
      <dgm:spPr/>
    </dgm:pt>
    <dgm:pt modelId="{6222971F-D0D7-0B4A-980A-960CE4EE4860}" type="pres">
      <dgm:prSet presAssocID="{807A84F3-2971-2A4A-AE44-8272FE3E4D43}" presName="sibTrans" presStyleLbl="sibTrans2D1" presStyleIdx="1" presStyleCnt="4"/>
      <dgm:spPr/>
    </dgm:pt>
    <dgm:pt modelId="{91E70F5B-D600-0249-B514-0106712FFD39}" type="pres">
      <dgm:prSet presAssocID="{807A84F3-2971-2A4A-AE44-8272FE3E4D43}" presName="connTx" presStyleLbl="sibTrans2D1" presStyleIdx="1" presStyleCnt="4"/>
      <dgm:spPr/>
    </dgm:pt>
    <dgm:pt modelId="{CD9F9A3A-EF54-6A40-A3C5-A2E6EAE1907C}" type="pres">
      <dgm:prSet presAssocID="{4F85C211-EBE6-E742-8985-AE2ABD71F787}" presName="composite" presStyleCnt="0"/>
      <dgm:spPr/>
    </dgm:pt>
    <dgm:pt modelId="{0AE04E2B-E26C-3844-94C1-40ED8DB9B0BA}" type="pres">
      <dgm:prSet presAssocID="{4F85C211-EBE6-E742-8985-AE2ABD71F787}" presName="imagSh" presStyleLbl="bgImgPlace1" presStyleIdx="2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8644C59C-9A59-5F47-B10C-89883398A77A}" type="pres">
      <dgm:prSet presAssocID="{4F85C211-EBE6-E742-8985-AE2ABD71F787}" presName="txNode" presStyleLbl="node1" presStyleIdx="2" presStyleCnt="5" custScaleX="88451" custScaleY="43662">
        <dgm:presLayoutVars>
          <dgm:bulletEnabled val="1"/>
        </dgm:presLayoutVars>
      </dgm:prSet>
      <dgm:spPr/>
    </dgm:pt>
    <dgm:pt modelId="{46BC5213-D260-C54D-9A43-CB044BF64BBA}" type="pres">
      <dgm:prSet presAssocID="{658B688E-9741-9649-B2CE-95B8F89745FD}" presName="sibTrans" presStyleLbl="sibTrans2D1" presStyleIdx="2" presStyleCnt="4"/>
      <dgm:spPr/>
    </dgm:pt>
    <dgm:pt modelId="{DA669C66-AC6E-EC49-9BDD-2F7304A37FCB}" type="pres">
      <dgm:prSet presAssocID="{658B688E-9741-9649-B2CE-95B8F89745FD}" presName="connTx" presStyleLbl="sibTrans2D1" presStyleIdx="2" presStyleCnt="4"/>
      <dgm:spPr/>
    </dgm:pt>
    <dgm:pt modelId="{29B39884-E344-8847-A432-4117CD3229E4}" type="pres">
      <dgm:prSet presAssocID="{3F304EB9-8E40-2345-9361-F32E4E1E775B}" presName="composite" presStyleCnt="0"/>
      <dgm:spPr/>
    </dgm:pt>
    <dgm:pt modelId="{DA829537-629D-7B44-B5D1-B3710397755D}" type="pres">
      <dgm:prSet presAssocID="{3F304EB9-8E40-2345-9361-F32E4E1E775B}" presName="imagSh" presStyleLbl="bgImgPlace1" presStyleIdx="3" presStyleCnt="5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A7DDF118-AE35-0648-8B26-AF37EC329756}" type="pres">
      <dgm:prSet presAssocID="{3F304EB9-8E40-2345-9361-F32E4E1E775B}" presName="txNode" presStyleLbl="node1" presStyleIdx="3" presStyleCnt="5" custScaleX="88451" custScaleY="43662">
        <dgm:presLayoutVars>
          <dgm:bulletEnabled val="1"/>
        </dgm:presLayoutVars>
      </dgm:prSet>
      <dgm:spPr/>
    </dgm:pt>
    <dgm:pt modelId="{D56128B5-CD43-3044-9C1F-3A35BDC2DB32}" type="pres">
      <dgm:prSet presAssocID="{F99736A7-1031-F74E-A186-CEF642B821A7}" presName="sibTrans" presStyleLbl="sibTrans2D1" presStyleIdx="3" presStyleCnt="4"/>
      <dgm:spPr/>
    </dgm:pt>
    <dgm:pt modelId="{C7B2BAA1-E4D0-0A40-89C5-106932607564}" type="pres">
      <dgm:prSet presAssocID="{F99736A7-1031-F74E-A186-CEF642B821A7}" presName="connTx" presStyleLbl="sibTrans2D1" presStyleIdx="3" presStyleCnt="4"/>
      <dgm:spPr/>
    </dgm:pt>
    <dgm:pt modelId="{64C9D248-2127-6B45-A258-F57DE13BFBA3}" type="pres">
      <dgm:prSet presAssocID="{D0D5E6E3-4785-654A-A5D0-4CC162660898}" presName="composite" presStyleCnt="0"/>
      <dgm:spPr/>
    </dgm:pt>
    <dgm:pt modelId="{384AD0B6-550C-084F-80A7-7198554F4157}" type="pres">
      <dgm:prSet presAssocID="{D0D5E6E3-4785-654A-A5D0-4CC162660898}" presName="imagSh" presStyleLbl="bgImgPlace1" presStyleIdx="4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AB724265-AF97-284D-A609-65A373A524C6}" type="pres">
      <dgm:prSet presAssocID="{D0D5E6E3-4785-654A-A5D0-4CC162660898}" presName="txNode" presStyleLbl="node1" presStyleIdx="4" presStyleCnt="5" custScaleX="88451" custScaleY="43662">
        <dgm:presLayoutVars>
          <dgm:bulletEnabled val="1"/>
        </dgm:presLayoutVars>
      </dgm:prSet>
      <dgm:spPr/>
    </dgm:pt>
  </dgm:ptLst>
  <dgm:cxnLst>
    <dgm:cxn modelId="{462BAB04-3892-A74F-B660-F307606AF3A3}" type="presOf" srcId="{DF080753-B33E-F44A-BE58-EADC09D7CB88}" destId="{AB724265-AF97-284D-A609-65A373A524C6}" srcOrd="0" destOrd="2" presId="urn:microsoft.com/office/officeart/2005/8/layout/hProcess10"/>
    <dgm:cxn modelId="{4FDBB80E-11E1-5A4F-A0D9-DA053135203B}" type="presOf" srcId="{BE75B999-6097-3A49-8865-190C05F52679}" destId="{AB724265-AF97-284D-A609-65A373A524C6}" srcOrd="0" destOrd="1" presId="urn:microsoft.com/office/officeart/2005/8/layout/hProcess10"/>
    <dgm:cxn modelId="{21174C16-7F67-0949-A4B1-377F2EB05A47}" srcId="{7B043D91-05C9-6248-9C42-237DF87F63D7}" destId="{56762C13-39C5-2847-9A05-0EEA64F1EA3C}" srcOrd="0" destOrd="0" parTransId="{49DFFAAB-43E6-F44F-A7B6-B2C5F003580F}" sibTransId="{47622C8C-2864-6A40-AEEF-D13CD5B0400A}"/>
    <dgm:cxn modelId="{9C110920-665D-BD4D-9340-263EE2B46089}" type="presOf" srcId="{407070BB-0AD2-5D4A-A7AE-6075F3559E40}" destId="{8644C59C-9A59-5F47-B10C-89883398A77A}" srcOrd="0" destOrd="2" presId="urn:microsoft.com/office/officeart/2005/8/layout/hProcess10"/>
    <dgm:cxn modelId="{57498E21-6BE8-C345-AA83-5B3D20660129}" type="presOf" srcId="{8056B254-4D45-854E-9661-1E8D1BF640B4}" destId="{AB68FFFA-EFA3-5C4F-B998-EEE82671447F}" srcOrd="0" destOrd="1" presId="urn:microsoft.com/office/officeart/2005/8/layout/hProcess10"/>
    <dgm:cxn modelId="{15848228-C826-C942-8439-DA27FAE6B922}" type="presOf" srcId="{A57B7ABA-471A-444E-BA64-086D46251602}" destId="{A7DDF118-AE35-0648-8B26-AF37EC329756}" srcOrd="0" destOrd="2" presId="urn:microsoft.com/office/officeart/2005/8/layout/hProcess10"/>
    <dgm:cxn modelId="{E9ACD335-68FB-8443-9E68-A6709EAF49CA}" srcId="{3F304EB9-8E40-2345-9361-F32E4E1E775B}" destId="{2EF75F7D-E07D-6A4D-9A09-C11FAEE44717}" srcOrd="0" destOrd="0" parTransId="{CA12AEEC-559D-A441-9D59-A94C8C1BD3EE}" sibTransId="{4439AF4C-99D2-6B4A-A6F4-9FA76F326689}"/>
    <dgm:cxn modelId="{237D5636-2B48-D542-903E-1EE2189BB6C1}" srcId="{91B6108D-E99F-3046-B5A5-73D26B9657BE}" destId="{7B043D91-05C9-6248-9C42-237DF87F63D7}" srcOrd="1" destOrd="0" parTransId="{C435767E-697B-7A4E-8476-7FFB15329881}" sibTransId="{807A84F3-2971-2A4A-AE44-8272FE3E4D43}"/>
    <dgm:cxn modelId="{84B12F3F-9DD1-A14C-A214-80AEC72A05E0}" srcId="{91B6108D-E99F-3046-B5A5-73D26B9657BE}" destId="{3F304EB9-8E40-2345-9361-F32E4E1E775B}" srcOrd="3" destOrd="0" parTransId="{8F5E0D06-7EA2-784F-8EED-9E81287DCCB3}" sibTransId="{F99736A7-1031-F74E-A186-CEF642B821A7}"/>
    <dgm:cxn modelId="{473D4C43-0880-8541-863A-4BA96ECFEC89}" type="presOf" srcId="{6568FA45-7BFE-F84F-AECD-7032BCD68480}" destId="{69943181-020C-6349-908E-05CBDCC07FD3}" srcOrd="1" destOrd="0" presId="urn:microsoft.com/office/officeart/2005/8/layout/hProcess10"/>
    <dgm:cxn modelId="{E55B0149-2C43-B243-A458-63CCB993BBCE}" srcId="{3F304EB9-8E40-2345-9361-F32E4E1E775B}" destId="{A57B7ABA-471A-444E-BA64-086D46251602}" srcOrd="1" destOrd="0" parTransId="{1FB0510B-5E86-8949-B6B3-A66A02462394}" sibTransId="{3F9036BC-C5EF-8C4B-BC4A-5157D98B473E}"/>
    <dgm:cxn modelId="{10BC854D-51A3-2746-B530-FAB9F8058B94}" srcId="{FF6961E4-092E-2C44-9D11-CFE7A5B9E60D}" destId="{EE581920-45DE-9C41-844E-D0814B3A4F98}" srcOrd="1" destOrd="0" parTransId="{9837ABC8-369E-EC44-9ED8-8703CC5E3956}" sibTransId="{CB269AFA-ADD7-2C42-A62A-60174E7BF4A2}"/>
    <dgm:cxn modelId="{902BC559-63CB-2D43-B529-E724AE0C86EA}" srcId="{91B6108D-E99F-3046-B5A5-73D26B9657BE}" destId="{D0D5E6E3-4785-654A-A5D0-4CC162660898}" srcOrd="4" destOrd="0" parTransId="{8BDD1B7C-FFD1-2646-9285-2C8DA8548513}" sibTransId="{0D225D78-7D6F-4D49-B853-29FC193C8E51}"/>
    <dgm:cxn modelId="{FBCDDD5A-5787-F345-9468-A0B53634EB64}" type="presOf" srcId="{6568FA45-7BFE-F84F-AECD-7032BCD68480}" destId="{5CDC0AC1-D5B0-5841-B1C6-1333C98D557E}" srcOrd="0" destOrd="0" presId="urn:microsoft.com/office/officeart/2005/8/layout/hProcess10"/>
    <dgm:cxn modelId="{EDF25B5B-9C60-E049-AC7F-4463D665E3AA}" type="presOf" srcId="{56762C13-39C5-2847-9A05-0EEA64F1EA3C}" destId="{13BE916A-AED3-E24B-B53B-7F6BE6964E29}" srcOrd="0" destOrd="1" presId="urn:microsoft.com/office/officeart/2005/8/layout/hProcess10"/>
    <dgm:cxn modelId="{F9795A5D-295A-F048-90AD-99A03C5628D9}" srcId="{D0D5E6E3-4785-654A-A5D0-4CC162660898}" destId="{BE75B999-6097-3A49-8865-190C05F52679}" srcOrd="0" destOrd="0" parTransId="{49DAEC7F-D828-0B41-98BF-A44A3F3006B3}" sibTransId="{36C9FEA9-CD53-8945-BD18-DE58EC4C2065}"/>
    <dgm:cxn modelId="{8524265F-E709-8345-830E-3D1EBC63F1D7}" srcId="{4F85C211-EBE6-E742-8985-AE2ABD71F787}" destId="{7DBD1DD0-09BA-7942-A3FC-980A8D1D7D80}" srcOrd="0" destOrd="0" parTransId="{5FE872F4-C656-8648-91F3-E9739754422E}" sibTransId="{B64DC977-8D66-8E43-93AD-295A9C6D15C0}"/>
    <dgm:cxn modelId="{9E1CAA67-17CB-2842-9D73-5296222BF79D}" type="presOf" srcId="{658B688E-9741-9649-B2CE-95B8F89745FD}" destId="{46BC5213-D260-C54D-9A43-CB044BF64BBA}" srcOrd="0" destOrd="0" presId="urn:microsoft.com/office/officeart/2005/8/layout/hProcess10"/>
    <dgm:cxn modelId="{37A00E71-CF80-DA42-A177-A00FF22A8AE6}" type="presOf" srcId="{D0D5E6E3-4785-654A-A5D0-4CC162660898}" destId="{AB724265-AF97-284D-A609-65A373A524C6}" srcOrd="0" destOrd="0" presId="urn:microsoft.com/office/officeart/2005/8/layout/hProcess10"/>
    <dgm:cxn modelId="{D5590F73-9AC2-FB40-8B38-0B14B0D11184}" type="presOf" srcId="{807A84F3-2971-2A4A-AE44-8272FE3E4D43}" destId="{91E70F5B-D600-0249-B514-0106712FFD39}" srcOrd="1" destOrd="0" presId="urn:microsoft.com/office/officeart/2005/8/layout/hProcess10"/>
    <dgm:cxn modelId="{522DDC79-632D-C44F-93E9-1AE3C2A1DC76}" type="presOf" srcId="{F99736A7-1031-F74E-A186-CEF642B821A7}" destId="{D56128B5-CD43-3044-9C1F-3A35BDC2DB32}" srcOrd="0" destOrd="0" presId="urn:microsoft.com/office/officeart/2005/8/layout/hProcess10"/>
    <dgm:cxn modelId="{620D4889-FEDB-114F-B07B-53388F070E48}" srcId="{FF6961E4-092E-2C44-9D11-CFE7A5B9E60D}" destId="{8056B254-4D45-854E-9661-1E8D1BF640B4}" srcOrd="0" destOrd="0" parTransId="{DD77D0CB-1751-424F-B35C-1CD8474EC791}" sibTransId="{15C3E878-7A29-9442-9572-9AFA95876F62}"/>
    <dgm:cxn modelId="{F590D290-EACE-CF47-84F4-C4ECCE929003}" type="presOf" srcId="{91B6108D-E99F-3046-B5A5-73D26B9657BE}" destId="{DBAD5C05-0435-5047-83DF-E1CE6D0E4811}" srcOrd="0" destOrd="0" presId="urn:microsoft.com/office/officeart/2005/8/layout/hProcess10"/>
    <dgm:cxn modelId="{B0C47E93-05A5-7746-BB2D-9125F9FC9C53}" type="presOf" srcId="{FF6961E4-092E-2C44-9D11-CFE7A5B9E60D}" destId="{AB68FFFA-EFA3-5C4F-B998-EEE82671447F}" srcOrd="0" destOrd="0" presId="urn:microsoft.com/office/officeart/2005/8/layout/hProcess10"/>
    <dgm:cxn modelId="{CFB910A2-EE1B-F546-8BBF-B188B8EF2D39}" type="presOf" srcId="{7B043D91-05C9-6248-9C42-237DF87F63D7}" destId="{13BE916A-AED3-E24B-B53B-7F6BE6964E29}" srcOrd="0" destOrd="0" presId="urn:microsoft.com/office/officeart/2005/8/layout/hProcess10"/>
    <dgm:cxn modelId="{CAC873A7-4967-4141-AC13-8574EC967963}" srcId="{91B6108D-E99F-3046-B5A5-73D26B9657BE}" destId="{4F85C211-EBE6-E742-8985-AE2ABD71F787}" srcOrd="2" destOrd="0" parTransId="{42B37CB8-AD09-6F40-A387-406748209173}" sibTransId="{658B688E-9741-9649-B2CE-95B8F89745FD}"/>
    <dgm:cxn modelId="{0BE1AEAB-AE18-EA4D-84E5-DC3ED4752C6A}" srcId="{D0D5E6E3-4785-654A-A5D0-4CC162660898}" destId="{DF080753-B33E-F44A-BE58-EADC09D7CB88}" srcOrd="1" destOrd="0" parTransId="{1D0FE4A0-901C-594A-8C5F-87F73766313A}" sibTransId="{3CDD8206-F72E-7F4E-AE86-9D878C32E3E4}"/>
    <dgm:cxn modelId="{962F82B9-6209-5742-90C0-E5B7241218E2}" type="presOf" srcId="{7DBD1DD0-09BA-7942-A3FC-980A8D1D7D80}" destId="{8644C59C-9A59-5F47-B10C-89883398A77A}" srcOrd="0" destOrd="1" presId="urn:microsoft.com/office/officeart/2005/8/layout/hProcess10"/>
    <dgm:cxn modelId="{12D666BD-6137-8F49-8C45-2A9D01BB8B00}" srcId="{91B6108D-E99F-3046-B5A5-73D26B9657BE}" destId="{FF6961E4-092E-2C44-9D11-CFE7A5B9E60D}" srcOrd="0" destOrd="0" parTransId="{8C2BC00D-6356-A241-AC08-AEBF5187E69B}" sibTransId="{6568FA45-7BFE-F84F-AECD-7032BCD68480}"/>
    <dgm:cxn modelId="{D850EEBE-6E70-6746-9B04-E38B8740E801}" type="presOf" srcId="{EE581920-45DE-9C41-844E-D0814B3A4F98}" destId="{AB68FFFA-EFA3-5C4F-B998-EEE82671447F}" srcOrd="0" destOrd="2" presId="urn:microsoft.com/office/officeart/2005/8/layout/hProcess10"/>
    <dgm:cxn modelId="{300B3CC5-B42F-8F42-B229-978021F79E5E}" type="presOf" srcId="{807A84F3-2971-2A4A-AE44-8272FE3E4D43}" destId="{6222971F-D0D7-0B4A-980A-960CE4EE4860}" srcOrd="0" destOrd="0" presId="urn:microsoft.com/office/officeart/2005/8/layout/hProcess10"/>
    <dgm:cxn modelId="{75672ED4-E159-0948-A4F4-596A5CF27E7A}" type="presOf" srcId="{3F304EB9-8E40-2345-9361-F32E4E1E775B}" destId="{A7DDF118-AE35-0648-8B26-AF37EC329756}" srcOrd="0" destOrd="0" presId="urn:microsoft.com/office/officeart/2005/8/layout/hProcess10"/>
    <dgm:cxn modelId="{9AAFF0D8-1848-444A-9A5E-03BA7067B1F1}" type="presOf" srcId="{2EF75F7D-E07D-6A4D-9A09-C11FAEE44717}" destId="{A7DDF118-AE35-0648-8B26-AF37EC329756}" srcOrd="0" destOrd="1" presId="urn:microsoft.com/office/officeart/2005/8/layout/hProcess10"/>
    <dgm:cxn modelId="{04DF3EDF-E331-964F-92E6-FEEDCD356B0C}" srcId="{4F85C211-EBE6-E742-8985-AE2ABD71F787}" destId="{407070BB-0AD2-5D4A-A7AE-6075F3559E40}" srcOrd="1" destOrd="0" parTransId="{9255660D-6AA5-0D4B-B6FF-435ABD0B4448}" sibTransId="{71598EE9-CC6B-BA4C-AC4C-7DFD95E662D5}"/>
    <dgm:cxn modelId="{05435AE5-048F-164F-9973-5BB3A9B31E55}" type="presOf" srcId="{4F85C211-EBE6-E742-8985-AE2ABD71F787}" destId="{8644C59C-9A59-5F47-B10C-89883398A77A}" srcOrd="0" destOrd="0" presId="urn:microsoft.com/office/officeart/2005/8/layout/hProcess10"/>
    <dgm:cxn modelId="{AC14DFE8-83FE-2042-9BAE-8C4AFB04ACAF}" type="presOf" srcId="{F99736A7-1031-F74E-A186-CEF642B821A7}" destId="{C7B2BAA1-E4D0-0A40-89C5-106932607564}" srcOrd="1" destOrd="0" presId="urn:microsoft.com/office/officeart/2005/8/layout/hProcess10"/>
    <dgm:cxn modelId="{BA7623F5-8809-614C-8740-98E6B73D6080}" type="presOf" srcId="{658B688E-9741-9649-B2CE-95B8F89745FD}" destId="{DA669C66-AC6E-EC49-9BDD-2F7304A37FCB}" srcOrd="1" destOrd="0" presId="urn:microsoft.com/office/officeart/2005/8/layout/hProcess10"/>
    <dgm:cxn modelId="{4ABA34D4-029E-9642-90A8-19358A74212B}" type="presParOf" srcId="{DBAD5C05-0435-5047-83DF-E1CE6D0E4811}" destId="{21A4F073-D266-384E-B95A-0091E2DB2D3A}" srcOrd="0" destOrd="0" presId="urn:microsoft.com/office/officeart/2005/8/layout/hProcess10"/>
    <dgm:cxn modelId="{AFA08166-901F-764D-834A-DC9C721238E6}" type="presParOf" srcId="{21A4F073-D266-384E-B95A-0091E2DB2D3A}" destId="{39BC3B0C-75F1-E44C-B0E6-95427D71B53D}" srcOrd="0" destOrd="0" presId="urn:microsoft.com/office/officeart/2005/8/layout/hProcess10"/>
    <dgm:cxn modelId="{227DF7D7-4F1B-E044-BDB5-5678FF5D6406}" type="presParOf" srcId="{21A4F073-D266-384E-B95A-0091E2DB2D3A}" destId="{AB68FFFA-EFA3-5C4F-B998-EEE82671447F}" srcOrd="1" destOrd="0" presId="urn:microsoft.com/office/officeart/2005/8/layout/hProcess10"/>
    <dgm:cxn modelId="{6E077565-9159-E443-8F15-A62B486D66CE}" type="presParOf" srcId="{DBAD5C05-0435-5047-83DF-E1CE6D0E4811}" destId="{5CDC0AC1-D5B0-5841-B1C6-1333C98D557E}" srcOrd="1" destOrd="0" presId="urn:microsoft.com/office/officeart/2005/8/layout/hProcess10"/>
    <dgm:cxn modelId="{3E1A8A49-FB26-F147-97E1-6A09908201E9}" type="presParOf" srcId="{5CDC0AC1-D5B0-5841-B1C6-1333C98D557E}" destId="{69943181-020C-6349-908E-05CBDCC07FD3}" srcOrd="0" destOrd="0" presId="urn:microsoft.com/office/officeart/2005/8/layout/hProcess10"/>
    <dgm:cxn modelId="{862C8A4E-C4CA-1B45-99ED-AF3BD4EC7DB5}" type="presParOf" srcId="{DBAD5C05-0435-5047-83DF-E1CE6D0E4811}" destId="{94387A1B-5E84-4544-9F22-9240CD708FCE}" srcOrd="2" destOrd="0" presId="urn:microsoft.com/office/officeart/2005/8/layout/hProcess10"/>
    <dgm:cxn modelId="{2BE513EE-B8C5-DD45-91A9-EF40BAE19F7F}" type="presParOf" srcId="{94387A1B-5E84-4544-9F22-9240CD708FCE}" destId="{1F4E1028-B4E9-D448-96E4-FCAEB7E957AC}" srcOrd="0" destOrd="0" presId="urn:microsoft.com/office/officeart/2005/8/layout/hProcess10"/>
    <dgm:cxn modelId="{6CCCAB07-3DD1-7D41-B06F-374CC3F212A0}" type="presParOf" srcId="{94387A1B-5E84-4544-9F22-9240CD708FCE}" destId="{13BE916A-AED3-E24B-B53B-7F6BE6964E29}" srcOrd="1" destOrd="0" presId="urn:microsoft.com/office/officeart/2005/8/layout/hProcess10"/>
    <dgm:cxn modelId="{DAD09D97-C8F0-DB49-AE9F-FF92162A58C8}" type="presParOf" srcId="{DBAD5C05-0435-5047-83DF-E1CE6D0E4811}" destId="{6222971F-D0D7-0B4A-980A-960CE4EE4860}" srcOrd="3" destOrd="0" presId="urn:microsoft.com/office/officeart/2005/8/layout/hProcess10"/>
    <dgm:cxn modelId="{F2CED76A-01C4-CC45-BBBC-8A6C656B44BF}" type="presParOf" srcId="{6222971F-D0D7-0B4A-980A-960CE4EE4860}" destId="{91E70F5B-D600-0249-B514-0106712FFD39}" srcOrd="0" destOrd="0" presId="urn:microsoft.com/office/officeart/2005/8/layout/hProcess10"/>
    <dgm:cxn modelId="{6E0F3FFF-CC40-7045-9C56-491F6FE76CC6}" type="presParOf" srcId="{DBAD5C05-0435-5047-83DF-E1CE6D0E4811}" destId="{CD9F9A3A-EF54-6A40-A3C5-A2E6EAE1907C}" srcOrd="4" destOrd="0" presId="urn:microsoft.com/office/officeart/2005/8/layout/hProcess10"/>
    <dgm:cxn modelId="{52454E46-FCB1-DF43-B9E7-353CA5CBA784}" type="presParOf" srcId="{CD9F9A3A-EF54-6A40-A3C5-A2E6EAE1907C}" destId="{0AE04E2B-E26C-3844-94C1-40ED8DB9B0BA}" srcOrd="0" destOrd="0" presId="urn:microsoft.com/office/officeart/2005/8/layout/hProcess10"/>
    <dgm:cxn modelId="{3EF1402F-B033-794D-8532-98501AC0AABC}" type="presParOf" srcId="{CD9F9A3A-EF54-6A40-A3C5-A2E6EAE1907C}" destId="{8644C59C-9A59-5F47-B10C-89883398A77A}" srcOrd="1" destOrd="0" presId="urn:microsoft.com/office/officeart/2005/8/layout/hProcess10"/>
    <dgm:cxn modelId="{EF49EBF2-40FC-AB4E-BD65-C4A8BDBE43DD}" type="presParOf" srcId="{DBAD5C05-0435-5047-83DF-E1CE6D0E4811}" destId="{46BC5213-D260-C54D-9A43-CB044BF64BBA}" srcOrd="5" destOrd="0" presId="urn:microsoft.com/office/officeart/2005/8/layout/hProcess10"/>
    <dgm:cxn modelId="{28A3AE8E-1E76-0E49-99C0-B95C7A3A35AC}" type="presParOf" srcId="{46BC5213-D260-C54D-9A43-CB044BF64BBA}" destId="{DA669C66-AC6E-EC49-9BDD-2F7304A37FCB}" srcOrd="0" destOrd="0" presId="urn:microsoft.com/office/officeart/2005/8/layout/hProcess10"/>
    <dgm:cxn modelId="{4A8B66F8-20F2-F24D-BE15-C43CFEE13592}" type="presParOf" srcId="{DBAD5C05-0435-5047-83DF-E1CE6D0E4811}" destId="{29B39884-E344-8847-A432-4117CD3229E4}" srcOrd="6" destOrd="0" presId="urn:microsoft.com/office/officeart/2005/8/layout/hProcess10"/>
    <dgm:cxn modelId="{A97A6030-8576-004E-8DC3-2D74BA286C43}" type="presParOf" srcId="{29B39884-E344-8847-A432-4117CD3229E4}" destId="{DA829537-629D-7B44-B5D1-B3710397755D}" srcOrd="0" destOrd="0" presId="urn:microsoft.com/office/officeart/2005/8/layout/hProcess10"/>
    <dgm:cxn modelId="{F92C5CC0-89BE-7145-AF90-82BA80B80761}" type="presParOf" srcId="{29B39884-E344-8847-A432-4117CD3229E4}" destId="{A7DDF118-AE35-0648-8B26-AF37EC329756}" srcOrd="1" destOrd="0" presId="urn:microsoft.com/office/officeart/2005/8/layout/hProcess10"/>
    <dgm:cxn modelId="{C65D07D6-C74E-C94F-8FF7-42298D3D38FD}" type="presParOf" srcId="{DBAD5C05-0435-5047-83DF-E1CE6D0E4811}" destId="{D56128B5-CD43-3044-9C1F-3A35BDC2DB32}" srcOrd="7" destOrd="0" presId="urn:microsoft.com/office/officeart/2005/8/layout/hProcess10"/>
    <dgm:cxn modelId="{C0ADA5AF-4A10-7348-BE76-EE7B7866142C}" type="presParOf" srcId="{D56128B5-CD43-3044-9C1F-3A35BDC2DB32}" destId="{C7B2BAA1-E4D0-0A40-89C5-106932607564}" srcOrd="0" destOrd="0" presId="urn:microsoft.com/office/officeart/2005/8/layout/hProcess10"/>
    <dgm:cxn modelId="{A0CDB16F-097F-B841-8F56-30B402DBA859}" type="presParOf" srcId="{DBAD5C05-0435-5047-83DF-E1CE6D0E4811}" destId="{64C9D248-2127-6B45-A258-F57DE13BFBA3}" srcOrd="8" destOrd="0" presId="urn:microsoft.com/office/officeart/2005/8/layout/hProcess10"/>
    <dgm:cxn modelId="{69AAB61C-56A6-6243-B1BE-D47E9CBCB216}" type="presParOf" srcId="{64C9D248-2127-6B45-A258-F57DE13BFBA3}" destId="{384AD0B6-550C-084F-80A7-7198554F4157}" srcOrd="0" destOrd="0" presId="urn:microsoft.com/office/officeart/2005/8/layout/hProcess10"/>
    <dgm:cxn modelId="{C979FFE9-F1AA-AB44-B5B5-8D6759AE4FB6}" type="presParOf" srcId="{64C9D248-2127-6B45-A258-F57DE13BFBA3}" destId="{AB724265-AF97-284D-A609-65A373A524C6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DF685D-A872-4741-88F6-C8C69C520EF5}">
      <dsp:nvSpPr>
        <dsp:cNvPr id="0" name=""/>
        <dsp:cNvSpPr/>
      </dsp:nvSpPr>
      <dsp:spPr>
        <a:xfrm>
          <a:off x="6815" y="717032"/>
          <a:ext cx="1890907" cy="280799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32F223-1E0C-014D-84AC-2780527D9DA6}">
      <dsp:nvSpPr>
        <dsp:cNvPr id="0" name=""/>
        <dsp:cNvSpPr/>
      </dsp:nvSpPr>
      <dsp:spPr>
        <a:xfrm>
          <a:off x="101360" y="813008"/>
          <a:ext cx="1701816" cy="2015403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t="-10000" b="-1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5F75FE-ACF4-7B4A-BB7C-B3A375BCB05A}">
      <dsp:nvSpPr>
        <dsp:cNvPr id="0" name=""/>
        <dsp:cNvSpPr/>
      </dsp:nvSpPr>
      <dsp:spPr>
        <a:xfrm>
          <a:off x="101360" y="3093841"/>
          <a:ext cx="1701816" cy="3781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ER</a:t>
          </a:r>
        </a:p>
      </dsp:txBody>
      <dsp:txXfrm>
        <a:off x="101360" y="3093841"/>
        <a:ext cx="1701816" cy="378163"/>
      </dsp:txXfrm>
    </dsp:sp>
    <dsp:sp modelId="{0470DA40-7ABF-704E-B0BB-8E379852EC36}">
      <dsp:nvSpPr>
        <dsp:cNvPr id="0" name=""/>
        <dsp:cNvSpPr/>
      </dsp:nvSpPr>
      <dsp:spPr>
        <a:xfrm>
          <a:off x="101360" y="2871358"/>
          <a:ext cx="1701816" cy="2224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1994-2009</a:t>
          </a:r>
        </a:p>
      </dsp:txBody>
      <dsp:txXfrm>
        <a:off x="101360" y="2871358"/>
        <a:ext cx="1701816" cy="222477"/>
      </dsp:txXfrm>
    </dsp:sp>
    <dsp:sp modelId="{5D409BFB-3223-7545-9D08-7482D790EBAD}">
      <dsp:nvSpPr>
        <dsp:cNvPr id="0" name=""/>
        <dsp:cNvSpPr/>
      </dsp:nvSpPr>
      <dsp:spPr>
        <a:xfrm>
          <a:off x="2526047" y="717032"/>
          <a:ext cx="1890907" cy="280799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A64851-CCBB-E041-A295-32AE6E5D06CA}">
      <dsp:nvSpPr>
        <dsp:cNvPr id="0" name=""/>
        <dsp:cNvSpPr/>
      </dsp:nvSpPr>
      <dsp:spPr>
        <a:xfrm>
          <a:off x="2620593" y="813008"/>
          <a:ext cx="1701816" cy="2015403"/>
        </a:xfrm>
        <a:prstGeom prst="rect">
          <a:avLst/>
        </a:prstGeom>
        <a:blipFill dpi="0" rotWithShape="1">
          <a:blip xmlns:r="http://schemas.openxmlformats.org/officeDocument/2006/relationships" r:embed="rId2"/>
          <a:srcRect/>
          <a:stretch>
            <a:fillRect l="-951" t="-75" r="951" b="-2992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69D096-8DEC-3445-AA42-BE90D3FBF91A}">
      <dsp:nvSpPr>
        <dsp:cNvPr id="0" name=""/>
        <dsp:cNvSpPr/>
      </dsp:nvSpPr>
      <dsp:spPr>
        <a:xfrm>
          <a:off x="2620593" y="3093841"/>
          <a:ext cx="1701816" cy="3781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Scrubs</a:t>
          </a:r>
        </a:p>
      </dsp:txBody>
      <dsp:txXfrm>
        <a:off x="2620593" y="3093841"/>
        <a:ext cx="1701816" cy="378163"/>
      </dsp:txXfrm>
    </dsp:sp>
    <dsp:sp modelId="{863F5F30-A8A7-284A-8349-DA7215B32B2F}">
      <dsp:nvSpPr>
        <dsp:cNvPr id="0" name=""/>
        <dsp:cNvSpPr/>
      </dsp:nvSpPr>
      <dsp:spPr>
        <a:xfrm>
          <a:off x="2620593" y="2871358"/>
          <a:ext cx="1701816" cy="2224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2001-2010</a:t>
          </a:r>
        </a:p>
      </dsp:txBody>
      <dsp:txXfrm>
        <a:off x="2620593" y="2871358"/>
        <a:ext cx="1701816" cy="222477"/>
      </dsp:txXfrm>
    </dsp:sp>
    <dsp:sp modelId="{B5385BC1-08C8-5048-8982-BAAD6AB91EE6}">
      <dsp:nvSpPr>
        <dsp:cNvPr id="0" name=""/>
        <dsp:cNvSpPr/>
      </dsp:nvSpPr>
      <dsp:spPr>
        <a:xfrm>
          <a:off x="5045280" y="717032"/>
          <a:ext cx="1890907" cy="280799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E4AF32-EE6C-0449-ACCB-E5CEDD865DFF}">
      <dsp:nvSpPr>
        <dsp:cNvPr id="0" name=""/>
        <dsp:cNvSpPr/>
      </dsp:nvSpPr>
      <dsp:spPr>
        <a:xfrm>
          <a:off x="5139825" y="813008"/>
          <a:ext cx="1701816" cy="2015403"/>
        </a:xfrm>
        <a:prstGeom prst="rect">
          <a:avLst/>
        </a:prstGeom>
        <a:blipFill dpi="0" rotWithShape="1">
          <a:blip xmlns:r="http://schemas.openxmlformats.org/officeDocument/2006/relationships" r:embed="rId3"/>
          <a:srcRect/>
          <a:stretch>
            <a:fillRect l="1200" t="-893" r="-1200" b="-21107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93500C-50DE-DA46-A230-4E30933702A0}">
      <dsp:nvSpPr>
        <dsp:cNvPr id="0" name=""/>
        <dsp:cNvSpPr/>
      </dsp:nvSpPr>
      <dsp:spPr>
        <a:xfrm>
          <a:off x="5139825" y="3093841"/>
          <a:ext cx="1701816" cy="3781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House</a:t>
          </a:r>
        </a:p>
      </dsp:txBody>
      <dsp:txXfrm>
        <a:off x="5139825" y="3093841"/>
        <a:ext cx="1701816" cy="378163"/>
      </dsp:txXfrm>
    </dsp:sp>
    <dsp:sp modelId="{1568D6A8-A44B-D34A-ADFC-7AEFE80F0C3D}">
      <dsp:nvSpPr>
        <dsp:cNvPr id="0" name=""/>
        <dsp:cNvSpPr/>
      </dsp:nvSpPr>
      <dsp:spPr>
        <a:xfrm>
          <a:off x="5139825" y="2871358"/>
          <a:ext cx="1701816" cy="2224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2004-2012</a:t>
          </a:r>
        </a:p>
      </dsp:txBody>
      <dsp:txXfrm>
        <a:off x="5139825" y="2871358"/>
        <a:ext cx="1701816" cy="222477"/>
      </dsp:txXfrm>
    </dsp:sp>
    <dsp:sp modelId="{106877F8-719D-7B4A-962C-32B5342B5384}">
      <dsp:nvSpPr>
        <dsp:cNvPr id="0" name=""/>
        <dsp:cNvSpPr/>
      </dsp:nvSpPr>
      <dsp:spPr>
        <a:xfrm>
          <a:off x="7564512" y="717032"/>
          <a:ext cx="1890907" cy="280799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FE0F5E-5A10-E748-81DC-1352361E7448}">
      <dsp:nvSpPr>
        <dsp:cNvPr id="0" name=""/>
        <dsp:cNvSpPr/>
      </dsp:nvSpPr>
      <dsp:spPr>
        <a:xfrm>
          <a:off x="7659058" y="813008"/>
          <a:ext cx="1701816" cy="2015403"/>
        </a:xfrm>
        <a:prstGeom prst="rect">
          <a:avLst/>
        </a:prstGeom>
        <a:blipFill dpi="0" rotWithShape="1">
          <a:blip xmlns:r="http://schemas.openxmlformats.org/officeDocument/2006/relationships" r:embed="rId4"/>
          <a:srcRect/>
          <a:stretch>
            <a:fillRect l="475" t="-7985" r="-475" b="-1601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34FF02-EC93-4647-BC6D-FB220C64CA00}">
      <dsp:nvSpPr>
        <dsp:cNvPr id="0" name=""/>
        <dsp:cNvSpPr/>
      </dsp:nvSpPr>
      <dsp:spPr>
        <a:xfrm>
          <a:off x="7659058" y="3093841"/>
          <a:ext cx="1701816" cy="3781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Grey's anatomy</a:t>
          </a:r>
        </a:p>
      </dsp:txBody>
      <dsp:txXfrm>
        <a:off x="7659058" y="3093841"/>
        <a:ext cx="1701816" cy="378163"/>
      </dsp:txXfrm>
    </dsp:sp>
    <dsp:sp modelId="{1D01FC92-EB72-6044-BB00-8E88482C20D2}">
      <dsp:nvSpPr>
        <dsp:cNvPr id="0" name=""/>
        <dsp:cNvSpPr/>
      </dsp:nvSpPr>
      <dsp:spPr>
        <a:xfrm>
          <a:off x="7659058" y="2871358"/>
          <a:ext cx="1701816" cy="2224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2005-today</a:t>
          </a:r>
        </a:p>
      </dsp:txBody>
      <dsp:txXfrm>
        <a:off x="7659058" y="2871358"/>
        <a:ext cx="1701816" cy="222477"/>
      </dsp:txXfrm>
    </dsp:sp>
    <dsp:sp modelId="{9B29DD50-6526-034D-8755-7D9BD92CF30A}">
      <dsp:nvSpPr>
        <dsp:cNvPr id="0" name=""/>
        <dsp:cNvSpPr/>
      </dsp:nvSpPr>
      <dsp:spPr>
        <a:xfrm>
          <a:off x="10083745" y="717032"/>
          <a:ext cx="1890907" cy="2807997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855E41-E0AD-564D-B0F7-D834F24D51B4}">
      <dsp:nvSpPr>
        <dsp:cNvPr id="0" name=""/>
        <dsp:cNvSpPr/>
      </dsp:nvSpPr>
      <dsp:spPr>
        <a:xfrm>
          <a:off x="10178290" y="813008"/>
          <a:ext cx="1701816" cy="2015403"/>
        </a:xfrm>
        <a:prstGeom prst="rect">
          <a:avLst/>
        </a:prstGeom>
        <a:blipFill dpi="0" rotWithShape="1">
          <a:blip xmlns:r="http://schemas.openxmlformats.org/officeDocument/2006/relationships" r:embed="rId5"/>
          <a:srcRect/>
          <a:stretch>
            <a:fillRect l="951" t="-26144" r="-951" b="144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6CB2F2-A7F1-6842-85CD-DF60AF031E3D}">
      <dsp:nvSpPr>
        <dsp:cNvPr id="0" name=""/>
        <dsp:cNvSpPr/>
      </dsp:nvSpPr>
      <dsp:spPr>
        <a:xfrm>
          <a:off x="10178290" y="3093841"/>
          <a:ext cx="1701816" cy="3781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The good doctor</a:t>
          </a:r>
        </a:p>
      </dsp:txBody>
      <dsp:txXfrm>
        <a:off x="10178290" y="3093841"/>
        <a:ext cx="1701816" cy="378163"/>
      </dsp:txXfrm>
    </dsp:sp>
    <dsp:sp modelId="{DCE5BDC1-6512-FD44-82D3-67E5BA40DAC3}">
      <dsp:nvSpPr>
        <dsp:cNvPr id="0" name=""/>
        <dsp:cNvSpPr/>
      </dsp:nvSpPr>
      <dsp:spPr>
        <a:xfrm>
          <a:off x="10178290" y="2871358"/>
          <a:ext cx="1701816" cy="2224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2017-today</a:t>
          </a:r>
        </a:p>
      </dsp:txBody>
      <dsp:txXfrm>
        <a:off x="10178290" y="2871358"/>
        <a:ext cx="1701816" cy="2224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BC3B0C-75F1-E44C-B0E6-95427D71B53D}">
      <dsp:nvSpPr>
        <dsp:cNvPr id="0" name=""/>
        <dsp:cNvSpPr/>
      </dsp:nvSpPr>
      <dsp:spPr>
        <a:xfrm>
          <a:off x="1225" y="1615844"/>
          <a:ext cx="1640943" cy="16409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68FFFA-EFA3-5C4F-B998-EEE82671447F}">
      <dsp:nvSpPr>
        <dsp:cNvPr id="0" name=""/>
        <dsp:cNvSpPr/>
      </dsp:nvSpPr>
      <dsp:spPr>
        <a:xfrm>
          <a:off x="363112" y="3062647"/>
          <a:ext cx="1451430" cy="716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Data Collection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APIs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Scripts</a:t>
          </a:r>
        </a:p>
      </dsp:txBody>
      <dsp:txXfrm>
        <a:off x="384097" y="3083632"/>
        <a:ext cx="1409460" cy="674498"/>
      </dsp:txXfrm>
    </dsp:sp>
    <dsp:sp modelId="{5CDC0AC1-D5B0-5841-B1C6-1333C98D557E}">
      <dsp:nvSpPr>
        <dsp:cNvPr id="0" name=""/>
        <dsp:cNvSpPr/>
      </dsp:nvSpPr>
      <dsp:spPr>
        <a:xfrm>
          <a:off x="1925085" y="2239167"/>
          <a:ext cx="282917" cy="394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925085" y="2318026"/>
        <a:ext cx="198042" cy="236577"/>
      </dsp:txXfrm>
    </dsp:sp>
    <dsp:sp modelId="{1F4E1028-B4E9-D448-96E4-FCAEB7E957AC}">
      <dsp:nvSpPr>
        <dsp:cNvPr id="0" name=""/>
        <dsp:cNvSpPr/>
      </dsp:nvSpPr>
      <dsp:spPr>
        <a:xfrm>
          <a:off x="2450503" y="1615844"/>
          <a:ext cx="1640943" cy="16409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BE916A-AED3-E24B-B53B-7F6BE6964E29}">
      <dsp:nvSpPr>
        <dsp:cNvPr id="0" name=""/>
        <dsp:cNvSpPr/>
      </dsp:nvSpPr>
      <dsp:spPr>
        <a:xfrm>
          <a:off x="2812390" y="3062647"/>
          <a:ext cx="1451430" cy="716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Cleaning Data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As it always needed</a:t>
          </a:r>
        </a:p>
      </dsp:txBody>
      <dsp:txXfrm>
        <a:off x="2833375" y="3083632"/>
        <a:ext cx="1409460" cy="674498"/>
      </dsp:txXfrm>
    </dsp:sp>
    <dsp:sp modelId="{6222971F-D0D7-0B4A-980A-960CE4EE4860}">
      <dsp:nvSpPr>
        <dsp:cNvPr id="0" name=""/>
        <dsp:cNvSpPr/>
      </dsp:nvSpPr>
      <dsp:spPr>
        <a:xfrm>
          <a:off x="4374363" y="2239167"/>
          <a:ext cx="282917" cy="394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374363" y="2318026"/>
        <a:ext cx="198042" cy="236577"/>
      </dsp:txXfrm>
    </dsp:sp>
    <dsp:sp modelId="{0AE04E2B-E26C-3844-94C1-40ED8DB9B0BA}">
      <dsp:nvSpPr>
        <dsp:cNvPr id="0" name=""/>
        <dsp:cNvSpPr/>
      </dsp:nvSpPr>
      <dsp:spPr>
        <a:xfrm>
          <a:off x="4899781" y="1615844"/>
          <a:ext cx="1640943" cy="16409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44C59C-9A59-5F47-B10C-89883398A77A}">
      <dsp:nvSpPr>
        <dsp:cNvPr id="0" name=""/>
        <dsp:cNvSpPr/>
      </dsp:nvSpPr>
      <dsp:spPr>
        <a:xfrm>
          <a:off x="5261667" y="3062647"/>
          <a:ext cx="1451430" cy="716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Research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ML?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SQL</a:t>
          </a:r>
        </a:p>
      </dsp:txBody>
      <dsp:txXfrm>
        <a:off x="5282652" y="3083632"/>
        <a:ext cx="1409460" cy="674498"/>
      </dsp:txXfrm>
    </dsp:sp>
    <dsp:sp modelId="{46BC5213-D260-C54D-9A43-CB044BF64BBA}">
      <dsp:nvSpPr>
        <dsp:cNvPr id="0" name=""/>
        <dsp:cNvSpPr/>
      </dsp:nvSpPr>
      <dsp:spPr>
        <a:xfrm>
          <a:off x="6823641" y="2239167"/>
          <a:ext cx="282917" cy="394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6823641" y="2318026"/>
        <a:ext cx="198042" cy="236577"/>
      </dsp:txXfrm>
    </dsp:sp>
    <dsp:sp modelId="{DA829537-629D-7B44-B5D1-B3710397755D}">
      <dsp:nvSpPr>
        <dsp:cNvPr id="0" name=""/>
        <dsp:cNvSpPr/>
      </dsp:nvSpPr>
      <dsp:spPr>
        <a:xfrm>
          <a:off x="7349059" y="1615844"/>
          <a:ext cx="1640943" cy="16409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DDF118-AE35-0648-8B26-AF37EC329756}">
      <dsp:nvSpPr>
        <dsp:cNvPr id="0" name=""/>
        <dsp:cNvSpPr/>
      </dsp:nvSpPr>
      <dsp:spPr>
        <a:xfrm>
          <a:off x="7710945" y="3062647"/>
          <a:ext cx="1451430" cy="716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Insights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Graphs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Tableau</a:t>
          </a:r>
        </a:p>
      </dsp:txBody>
      <dsp:txXfrm>
        <a:off x="7731930" y="3083632"/>
        <a:ext cx="1409460" cy="674498"/>
      </dsp:txXfrm>
    </dsp:sp>
    <dsp:sp modelId="{D56128B5-CD43-3044-9C1F-3A35BDC2DB32}">
      <dsp:nvSpPr>
        <dsp:cNvPr id="0" name=""/>
        <dsp:cNvSpPr/>
      </dsp:nvSpPr>
      <dsp:spPr>
        <a:xfrm>
          <a:off x="9272919" y="2239167"/>
          <a:ext cx="282917" cy="3942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9272919" y="2318026"/>
        <a:ext cx="198042" cy="236577"/>
      </dsp:txXfrm>
    </dsp:sp>
    <dsp:sp modelId="{384AD0B6-550C-084F-80A7-7198554F4157}">
      <dsp:nvSpPr>
        <dsp:cNvPr id="0" name=""/>
        <dsp:cNvSpPr/>
      </dsp:nvSpPr>
      <dsp:spPr>
        <a:xfrm>
          <a:off x="9798337" y="1615844"/>
          <a:ext cx="1640943" cy="16409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724265-AF97-284D-A609-65A373A524C6}">
      <dsp:nvSpPr>
        <dsp:cNvPr id="0" name=""/>
        <dsp:cNvSpPr/>
      </dsp:nvSpPr>
      <dsp:spPr>
        <a:xfrm>
          <a:off x="10160223" y="3062647"/>
          <a:ext cx="1451430" cy="7164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Presentation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In class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 err="1"/>
            <a:t>Wix</a:t>
          </a:r>
          <a:r>
            <a:rPr lang="en-US" sz="1000" kern="1200" dirty="0"/>
            <a:t> site?</a:t>
          </a:r>
        </a:p>
      </dsp:txBody>
      <dsp:txXfrm>
        <a:off x="10181208" y="3083632"/>
        <a:ext cx="1409460" cy="6744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aptionedPictures">
  <dgm:title val=""/>
  <dgm:desc val=""/>
  <dgm:catLst>
    <dgm:cat type="picture" pri="5000"/>
    <dgm:cat type="pictureconvert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varLst>
          <dgm:chMax val="1"/>
          <dgm:chPref val="1"/>
        </dgm:varLst>
        <dgm:alg type="composite">
          <dgm:param type="ar" val="0.85"/>
        </dgm:alg>
        <dgm:shape xmlns:r="http://schemas.openxmlformats.org/officeDocument/2006/relationships" r:blip="">
          <dgm:adjLst/>
        </dgm:shape>
        <dgm:constrLst>
          <dgm:constr type="l" for="ch" forName="Accent" refType="w" fact="0"/>
          <dgm:constr type="t" for="ch" forName="Accent" refType="h" fact="0"/>
          <dgm:constr type="w" for="ch" forName="Accent" refType="w"/>
          <dgm:constr type="h" for="ch" forName="Accent" refType="h"/>
          <dgm:constr type="l" for="ch" forName="Image" refType="w" fact="0.05"/>
          <dgm:constr type="t" for="ch" forName="Image" refType="h" fact="0.04"/>
          <dgm:constr type="w" for="ch" forName="Image" refType="w" fact="0.9"/>
          <dgm:constr type="h" for="ch" forName="Image" refType="h" fact="0.65"/>
          <dgm:constr type="l" for="ch" forName="ChildComposite" refType="w" fact="0.05"/>
          <dgm:constr type="t" for="ch" forName="ChildComposite" refType="h" fact="0.69"/>
          <dgm:constr type="w" for="ch" forName="ChildComposite" refType="w" fact="0.9"/>
          <dgm:constr type="h" for="ch" forName="ChildComposite" refType="h" fact="0.27"/>
        </dgm:constrLst>
        <dgm:layoutNode name="Accent" styleLbl="trAlignAcc1">
          <dgm:varLst>
            <dgm:chMax val="0"/>
            <dgm:chPref val="0"/>
          </dgm:varLst>
          <dgm:alg type="sp"/>
          <dgm:shape xmlns:r="http://schemas.openxmlformats.org/officeDocument/2006/relationships" type="rect" r:blip="">
            <dgm:adjLst/>
          </dgm:shape>
          <dgm:presOf/>
        </dgm:layoutNode>
        <dgm:layoutNode name="Image" styleLbl="alignImgPlace1">
          <dgm:varLst>
            <dgm:chMax val="0"/>
            <dgm:chPref val="0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Composite">
          <dgm:alg type="composite"/>
          <dgm:shape xmlns:r="http://schemas.openxmlformats.org/officeDocument/2006/relationships" r:blip="">
            <dgm:adjLst/>
          </dgm:shape>
          <dgm:choose name="Name4">
            <dgm:if name="Name5" axis="ch" ptType="node" func="cnt" op="gte" val="1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 fact="0.3704"/>
                <dgm:constr type="l" for="ch" forName="Child" refType="w" fact="0"/>
                <dgm:constr type="t" for="ch" forName="Child" refType="h" fact="0.3704"/>
                <dgm:constr type="w" for="ch" forName="Child" refType="w"/>
                <dgm:constr type="h" for="ch" forName="Child" refType="h" fact="0.6296"/>
              </dgm:constrLst>
            </dgm:if>
            <dgm:else name="Name6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/>
                <dgm:constr type="l" for="ch" forName="Child" refType="w" fact="0"/>
                <dgm:constr type="t" for="ch" forName="Child" refType="h" fact="0"/>
                <dgm:constr type="w" for="ch" forName="Child" refType="w" fact="0"/>
                <dgm:constr type="h" for="ch" forName="Child" refType="h" fact="0"/>
              </dgm:constrLst>
            </dgm:else>
          </dgm:choose>
          <dgm:layoutNode name="Child" styleLbl="node1">
            <dgm:varLst>
              <dgm:chMax val="0"/>
              <dgm:chPref val="0"/>
              <dgm:bulletEnabled val="1"/>
            </dgm:varLst>
            <dgm:choose name="Name7">
              <dgm:if name="Name8" axis="ch" ptType="node" func="cnt" op="gt" val="1">
                <dgm:alg type="tx">
                  <dgm:param type="parTxLTRAlign" val="l"/>
                  <dgm:param type="parTxRTLAlign" val="r"/>
                  <dgm:param type="txAnchorVert" val="mid"/>
                  <dgm:param type="txAnchorVertCh" val="mid"/>
                </dgm:alg>
              </dgm:if>
              <dgm:else name="Name9">
                <dgm:alg type="tx">
                  <dgm:param type="parTxLTRAlign" val="ctr"/>
                  <dgm:param type="parTxRTLAlign" val="ctr"/>
                  <dgm:param type="shpTxLTRAlignCh" val="l"/>
                  <dgm:param type="shpTxRTLAlignCh" val="r"/>
                  <dgm:param type="txAnchorVert" val="mid"/>
                  <dgm:param type="txAnchorVertCh" val="mid"/>
                </dgm:alg>
              </dgm:else>
            </dgm:choose>
            <dgm:choose name="Name10">
              <dgm:if name="Name11" axis="ch" ptType="node" func="cnt" op="gte" val="1">
                <dgm:shape xmlns:r="http://schemas.openxmlformats.org/officeDocument/2006/relationships" type="rect" r:blip="">
                  <dgm:adjLst/>
                </dgm:shape>
              </dgm:if>
              <dgm:else name="Name12">
                <dgm:shape xmlns:r="http://schemas.openxmlformats.org/officeDocument/2006/relationships" type="rect" r:blip="" hideGeom="1">
                  <dgm:adjLst/>
                </dgm:shape>
              </dgm:else>
            </dgm:choose>
            <dgm:choose name="Name13">
              <dgm:if name="Name14" axis="ch" ptType="node" func="cnt" op="gte" val="1">
                <dgm:presOf axis="des" ptType="node"/>
              </dgm:if>
              <dgm:else name="Name15">
                <dgm:presOf/>
              </dgm:else>
            </dgm:choose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Parent" styleLbl="revTx">
            <dgm:varLst>
              <dgm:chMax val="1"/>
              <dgm:chPref val="0"/>
              <dgm:bulletEnabled val="1"/>
            </dgm:varLst>
            <dgm:alg type="tx">
              <dgm:param type="shpTxLTRAlignCh" val="ctr"/>
              <dgm:param type="txAnchorVert" val="mid"/>
            </dgm:alg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1BB32-2FE3-9342-BE24-F4E8658999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649E02-2610-F545-9086-A88EBEC59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FE44F-6767-0146-9074-2C88F9886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37281-37A6-0E4B-9939-DFDFDE386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1973D-C87C-DD4C-BD9B-08348326A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0559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58971-782B-F542-A113-94AD52C5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B98D7-AE20-CC47-9AA2-D9F4B4847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E7466-0CF2-BC40-B11B-DB981BC55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FB015-F7E3-B543-9731-F35658C75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668FA-3E07-C148-8A51-15E50786B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9029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19D3FE-D64E-2F4D-BFEA-681E264D51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6AC7C6-B9E3-4D40-8B42-76BBE80E71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D2D4-FD30-D745-B545-111DE3F24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7C6C3-3B1F-DC4F-860C-A460CEF2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9F472-06FA-9A43-879A-905E7766A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25484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1DF04-2C21-6446-B31C-072C91ABE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0BB44-C4FD-514A-A21D-5F93F0A02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A8542-BC09-8D42-8129-FA5522ECD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5AF15-90F4-904D-8EF2-F1AE6C68A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A42E1-800E-3B45-B470-5C40C5656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26769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F614A-E682-2446-B596-73159BB22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69C32C-0BD1-1340-8FDC-56B6F5FA6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87284-632F-6A48-AC94-87C101EC5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6FB23-66A8-CF4D-865A-48D617EF9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04995-38FC-5949-B47E-E7061CF79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71897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8F545-2E6F-D54C-AC70-FA1363D87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57C5D-72EF-3540-87D9-2EEF285BBF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9787C9-A184-E04C-A36B-F32089C0E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D5F21-A1FD-9A43-90FB-C4468347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4D2BB6-1A00-E545-910C-F7927D30B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3F788-D7B5-694C-9809-ABA7EFAF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41564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F89E9-9F57-074C-A1A5-86F84BFC1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47837-C106-0142-A2D9-FA5E6FF0B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81BB3-E25E-4047-8712-B70F1BBB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4CE888-B157-8D42-BF63-532595B3CE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1C384-F565-C142-AF9B-E4F6AF322C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A8C1EA-2AE0-A844-9517-BC38CB88D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C1C994-17D4-AF4F-BCB4-60EA2BAE8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C7E3A9-855D-1947-BAF9-B3F8524E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73145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060DA-DA20-D348-8331-9D2B23BC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28EC11-8A6A-C14D-882B-D8944521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B0D778-C379-C74C-9EB4-39B07EE18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90B37-39F1-474F-9F62-F9D60D5A7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2727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0855BB-8083-E846-84A4-8AEB2B891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54575-1931-9B43-8E37-B97AB0353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F96A6-7E3E-6D46-A258-39D4E9F95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86701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05BD6-98A1-C949-A810-BB0331B35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E8E2-2336-BE42-981C-2EF3D121E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91EF3-AC53-664B-B376-E51A3FDF1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11558-E431-B040-ADF0-46A383910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29522A-60C4-0147-92B9-E9D5336CA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390CC-DC0B-4247-8B2C-0D3B29B76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1831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70B54-3532-FE40-A1CD-7CFC70BAB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5CA6EB-C0D7-4347-9679-503305429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CCB1D5-43A8-FF4F-A8CB-41B4CC68F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59E208-807F-1249-880B-CE214604F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87C9A1-A570-B94E-9D2B-A4B9E7B49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2693E-B4F0-0541-A071-289E3193F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1592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A22CB4-BF8E-A34B-B7E6-5A3C27ABB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0EFC7B-3F12-5947-8B60-02720673E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2AC29-BC3C-904D-9564-827EF1436B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87D43-D0C7-FE45-BB21-A7A02EA555DE}" type="datetimeFigureOut">
              <a:rPr lang="en-IL" smtClean="0"/>
              <a:t>27/05/2022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66117-A16F-DE4A-8871-10E06BE57F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29389-5BEA-9740-B278-145F7F0BF5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0BEA3-EB38-314C-BC48-DBF75DABF7F3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39239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B23C-8DB1-AC49-90D5-F3B8DF06D1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/>
          <a:lstStyle/>
          <a:p>
            <a: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IL" dirty="0"/>
              <a:t>Doctors vs Nurses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8456B-DC88-004B-8BA1-5DE9B05C7E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ct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Gender equality through TV series</a:t>
            </a:r>
            <a:endParaRPr lang="en-I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BB6320-BB7F-C847-9758-FCFEF174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628" y="579057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A6643E-5BCC-BD4D-9F42-C3120795F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2124" y="27036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BCEC627-359C-D94D-955E-8745B2797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762" y="4568564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FF52EA8D-A6E3-7044-A069-2C8FAD7D3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000" y="1952256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27A9C668-EB5B-D44E-BBB7-4E1CC2DD8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280" y="3571274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06D8801D-6E95-1D43-8609-E8A3332AC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432" y="1472008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5CEFE345-884C-1945-BBCD-2235690614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000" y="5288564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BA1B6832-4990-DE49-8D35-3DD487876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8000" y="154712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A5A9C52C-D88E-ED4E-B884-3CC29CD0E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9079" y="450229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A0737DDC-8F9C-784E-AF6B-E2734AA8D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60" y="2884680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1461DD23-EBE6-9947-BA93-B0D4A2129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4151" y="874846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85F982DB-A779-0E41-B10B-CF26815A9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7841" y="5478600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>
            <a:extLst>
              <a:ext uri="{FF2B5EF4-FFF2-40B4-BE49-F238E27FC236}">
                <a16:creationId xmlns:a16="http://schemas.microsoft.com/office/drawing/2014/main" id="{3846E6DF-BEFE-D144-8153-30769B5CF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9270" y="2739208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>
            <a:extLst>
              <a:ext uri="{FF2B5EF4-FFF2-40B4-BE49-F238E27FC236}">
                <a16:creationId xmlns:a16="http://schemas.microsoft.com/office/drawing/2014/main" id="{2030F524-0032-5B44-A02E-538A6D75D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30" y="226614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>
            <a:extLst>
              <a:ext uri="{FF2B5EF4-FFF2-40B4-BE49-F238E27FC236}">
                <a16:creationId xmlns:a16="http://schemas.microsoft.com/office/drawing/2014/main" id="{23F551EF-0C85-8D44-B7C5-CAF1354C0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942" y="4291274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>
            <a:extLst>
              <a:ext uri="{FF2B5EF4-FFF2-40B4-BE49-F238E27FC236}">
                <a16:creationId xmlns:a16="http://schemas.microsoft.com/office/drawing/2014/main" id="{7193183A-9AF6-5645-A5A1-4998BC8E6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1682" y="5070838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2133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25E7AE-92BB-554F-8459-1236213BC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Motivation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84EADA-9AF5-E747-B95D-5E5EFA9853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L" dirty="0"/>
              <a:t>Doctor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31F8BCE-CF0E-6949-80E0-1E7355C654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L" dirty="0"/>
              <a:t>Nurse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F309F71-49E9-2C43-B671-3A36513EA10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172200" y="2998802"/>
            <a:ext cx="5183188" cy="2697134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12C77F3A-5253-1642-8AC6-9353051CB6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9788" y="3004074"/>
            <a:ext cx="5157787" cy="2686589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C20EC80-EE79-414E-A1A3-3BC63F099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622" y="365125"/>
            <a:ext cx="1404000" cy="14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F77620-EA38-B541-8D2D-0A3614EA1DA8}"/>
              </a:ext>
            </a:extLst>
          </p:cNvPr>
          <p:cNvSpPr txBox="1"/>
          <p:nvPr/>
        </p:nvSpPr>
        <p:spPr>
          <a:xfrm>
            <a:off x="930700" y="6215876"/>
            <a:ext cx="47419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sz="1200" dirty="0"/>
              <a:t>Results from Incognito mode with a new profile, no bias from cookies etc.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F361216-CAB0-1445-A7D9-6039D3A75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700" y="6066375"/>
            <a:ext cx="576000" cy="5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2FBCCB4-5064-904E-8742-83AE37439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700" y="6047462"/>
            <a:ext cx="613825" cy="61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130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259FB-E894-E44A-A9AC-2DDC46DDE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Our goal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B3CF1-E971-BE4B-A761-581DC0482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See gender changes in MD TV series across 1990-today </a:t>
            </a:r>
          </a:p>
          <a:p>
            <a:pPr lvl="1"/>
            <a:r>
              <a:rPr lang="en-IL" dirty="0"/>
              <a:t>Head counts - fe/male doctors/nurses</a:t>
            </a:r>
          </a:p>
          <a:p>
            <a:pPr lvl="1"/>
            <a:r>
              <a:rPr lang="en-IL" dirty="0"/>
              <a:t>Seniority (positions) - presidents, chiefs, head nurse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935028-27D3-D342-81F7-0065D7A76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982" y="3429000"/>
            <a:ext cx="2664000" cy="26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7408A1E-FEEF-694F-A759-57D993C64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889" y="3562456"/>
            <a:ext cx="2664000" cy="26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127A511-2E68-1E48-87DD-D813A71ECF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8796" y="3429000"/>
            <a:ext cx="2664000" cy="26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9230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E3DFA-77F0-5040-B158-CFF8B81BD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The relation to TV series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D55DD75-6160-2043-AEA7-1DBAC9B366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6905542"/>
              </p:ext>
            </p:extLst>
          </p:nvPr>
        </p:nvGraphicFramePr>
        <p:xfrm>
          <a:off x="84841" y="1404594"/>
          <a:ext cx="11981468" cy="4242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33A5EC9-9706-7E4D-8A6B-ABF189C08766}"/>
              </a:ext>
            </a:extLst>
          </p:cNvPr>
          <p:cNvSpPr txBox="1"/>
          <p:nvPr/>
        </p:nvSpPr>
        <p:spPr>
          <a:xfrm>
            <a:off x="930700" y="6215876"/>
            <a:ext cx="3879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sz="1200" dirty="0"/>
              <a:t>All pictures are the first when entering imdb TV series page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E1AE7FD-76CA-A449-8426-ADA960F1E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06" y="6063028"/>
            <a:ext cx="582694" cy="582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5A82FF0-B413-1042-BD02-94EC30D0E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5176" y="325440"/>
            <a:ext cx="1404000" cy="14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2DD6FAD5-CB42-D94C-9CC2-9A35664D6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8236" y="325440"/>
            <a:ext cx="1404000" cy="14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8560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A03F4-7F6C-5247-84CD-C3D2A2361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How?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67E62B-1B1D-DF46-8D1A-5DC86C191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7055308"/>
              </p:ext>
            </p:extLst>
          </p:nvPr>
        </p:nvGraphicFramePr>
        <p:xfrm>
          <a:off x="285750" y="1200150"/>
          <a:ext cx="11612880" cy="5394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1724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111</Words>
  <Application>Microsoft Macintosh PowerPoint</Application>
  <PresentationFormat>Widescreen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Doctors vs Nurses</vt:lpstr>
      <vt:lpstr>Motivation</vt:lpstr>
      <vt:lpstr>Our goal</vt:lpstr>
      <vt:lpstr>The relation to TV series</vt:lpstr>
      <vt:lpstr>How?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Doctors vs Nurses</dc:title>
  <dc:creator>Igal Boxerman</dc:creator>
  <cp:lastModifiedBy>Igal Boxerman</cp:lastModifiedBy>
  <cp:revision>4</cp:revision>
  <dcterms:created xsi:type="dcterms:W3CDTF">2022-05-27T08:20:35Z</dcterms:created>
  <dcterms:modified xsi:type="dcterms:W3CDTF">2022-05-27T11:08:31Z</dcterms:modified>
</cp:coreProperties>
</file>

<file path=docProps/thumbnail.jpeg>
</file>